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sldIdLst>
    <p:sldId id="256" r:id="rId5"/>
    <p:sldId id="259" r:id="rId6"/>
    <p:sldId id="270" r:id="rId7"/>
    <p:sldId id="272" r:id="rId8"/>
    <p:sldId id="273" r:id="rId9"/>
    <p:sldId id="277" r:id="rId10"/>
    <p:sldId id="261" r:id="rId11"/>
    <p:sldId id="260" r:id="rId12"/>
    <p:sldId id="293" r:id="rId13"/>
    <p:sldId id="294" r:id="rId14"/>
    <p:sldId id="295" r:id="rId15"/>
    <p:sldId id="296" r:id="rId16"/>
    <p:sldId id="297" r:id="rId17"/>
  </p:sldIdLst>
  <p:sldSz cx="12192000" cy="6858000"/>
  <p:notesSz cx="6799263" cy="99298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729" userDrawn="1">
          <p15:clr>
            <a:srgbClr val="A4A3A4"/>
          </p15:clr>
        </p15:guide>
        <p15:guide id="4" orient="horz" pos="66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sonen Aino" initials="KA" lastIdx="53" clrIdx="0">
    <p:extLst>
      <p:ext uri="{19B8F6BF-5375-455C-9EA6-DF929625EA0E}">
        <p15:presenceInfo xmlns:p15="http://schemas.microsoft.com/office/powerpoint/2012/main" userId="S-1-5-21-2029089813-1839756496-1287535205-3252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ACFF"/>
    <a:srgbClr val="00ACA9"/>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ADFFDD-2D37-4AD3-806E-7D6CAA7E1330}" v="287" dt="2020-09-29T11:28:47.419"/>
    <p1510:client id="{3D62FBDC-55EF-48AF-8AE9-6B25D5232F33}" v="8" dt="2020-09-29T11:22:50.925"/>
    <p1510:client id="{5FB7517B-736D-4327-BCFC-5EF6076B96CE}" v="28" dt="2020-11-20T07:14:26.922"/>
    <p1510:client id="{6A56A29C-7A80-4F1C-A862-BD043338ED27}" v="43" dt="2020-11-13T08:12:29.893"/>
    <p1510:client id="{73855E47-63B0-428D-96D6-07D6ADC3EF8D}" v="1278" dt="2020-10-07T11:22:26.456"/>
    <p1510:client id="{9A8BE155-0C45-4544-9953-A7DD704D8C72}" v="169" dt="2020-09-29T11:11:41.744"/>
    <p1510:client id="{AB064438-67A8-461F-BF9F-2D17E5F711A4}" v="252" dt="2020-11-23T08:07:47.271"/>
    <p1510:client id="{AE9B3831-F302-4A85-AEE6-A6007470D48A}" v="8" dt="2020-10-13T07:27:32.324"/>
    <p1510:client id="{BE49A9B5-C510-4426-8ED1-709CDDB039F5}" v="134" dt="2020-10-12T07:17:39.3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guide orient="horz" pos="2160"/>
        <p:guide pos="3840"/>
        <p:guide orient="horz" pos="1729"/>
        <p:guide orient="horz" pos="66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sonen Aino" userId="S::aino.kosonen@lempaala.fi::898896a7-52b0-4760-a2a7-fb0f74b0a8ba" providerId="AD" clId="Web-{3D62FBDC-55EF-48AF-8AE9-6B25D5232F33}"/>
    <pc:docChg chg="modSld">
      <pc:chgData name="Kosonen Aino" userId="S::aino.kosonen@lempaala.fi::898896a7-52b0-4760-a2a7-fb0f74b0a8ba" providerId="AD" clId="Web-{3D62FBDC-55EF-48AF-8AE9-6B25D5232F33}" dt="2020-09-29T11:22:48.847" v="3"/>
      <pc:docMkLst>
        <pc:docMk/>
      </pc:docMkLst>
      <pc:sldChg chg="modSp addCm delCm">
        <pc:chgData name="Kosonen Aino" userId="S::aino.kosonen@lempaala.fi::898896a7-52b0-4760-a2a7-fb0f74b0a8ba" providerId="AD" clId="Web-{3D62FBDC-55EF-48AF-8AE9-6B25D5232F33}" dt="2020-09-29T11:22:48.847" v="3"/>
        <pc:sldMkLst>
          <pc:docMk/>
          <pc:sldMk cId="3869429496" sldId="294"/>
        </pc:sldMkLst>
        <pc:graphicFrameChg chg="mod modGraphic">
          <ac:chgData name="Kosonen Aino" userId="S::aino.kosonen@lempaala.fi::898896a7-52b0-4760-a2a7-fb0f74b0a8ba" providerId="AD" clId="Web-{3D62FBDC-55EF-48AF-8AE9-6B25D5232F33}" dt="2020-09-29T11:22:48.847" v="3"/>
          <ac:graphicFrameMkLst>
            <pc:docMk/>
            <pc:sldMk cId="3869429496" sldId="294"/>
            <ac:graphicFrameMk id="13" creationId="{0163EBFC-4789-DD43-998D-6ED4D8A0CF8B}"/>
          </ac:graphicFrameMkLst>
        </pc:graphicFrameChg>
      </pc:sldChg>
    </pc:docChg>
  </pc:docChgLst>
  <pc:docChgLst>
    <pc:chgData name="Skippari Kati" userId="S::kati.skippari@lempaala.fi::e20554e1-1386-424d-aac7-d51ffa5a8e42" providerId="AD" clId="Web-{AB064438-67A8-461F-BF9F-2D17E5F711A4}"/>
    <pc:docChg chg="modSld">
      <pc:chgData name="Skippari Kati" userId="S::kati.skippari@lempaala.fi::e20554e1-1386-424d-aac7-d51ffa5a8e42" providerId="AD" clId="Web-{AB064438-67A8-461F-BF9F-2D17E5F711A4}" dt="2020-11-23T08:07:26.380" v="244"/>
      <pc:docMkLst>
        <pc:docMk/>
      </pc:docMkLst>
      <pc:sldChg chg="modSp">
        <pc:chgData name="Skippari Kati" userId="S::kati.skippari@lempaala.fi::e20554e1-1386-424d-aac7-d51ffa5a8e42" providerId="AD" clId="Web-{AB064438-67A8-461F-BF9F-2D17E5F711A4}" dt="2020-11-23T08:03:58.734" v="75"/>
        <pc:sldMkLst>
          <pc:docMk/>
          <pc:sldMk cId="2087315987" sldId="293"/>
        </pc:sldMkLst>
        <pc:graphicFrameChg chg="mod modGraphic">
          <ac:chgData name="Skippari Kati" userId="S::kati.skippari@lempaala.fi::e20554e1-1386-424d-aac7-d51ffa5a8e42" providerId="AD" clId="Web-{AB064438-67A8-461F-BF9F-2D17E5F711A4}" dt="2020-11-23T08:03:58.734" v="75"/>
          <ac:graphicFrameMkLst>
            <pc:docMk/>
            <pc:sldMk cId="2087315987" sldId="293"/>
            <ac:graphicFrameMk id="3" creationId="{BE5D468F-B0F1-C04F-805C-880C0F9F23D0}"/>
          </ac:graphicFrameMkLst>
        </pc:graphicFrameChg>
      </pc:sldChg>
      <pc:sldChg chg="modSp">
        <pc:chgData name="Skippari Kati" userId="S::kati.skippari@lempaala.fi::e20554e1-1386-424d-aac7-d51ffa5a8e42" providerId="AD" clId="Web-{AB064438-67A8-461F-BF9F-2D17E5F711A4}" dt="2020-11-23T08:04:49.032" v="133"/>
        <pc:sldMkLst>
          <pc:docMk/>
          <pc:sldMk cId="3869429496" sldId="294"/>
        </pc:sldMkLst>
        <pc:graphicFrameChg chg="mod modGraphic">
          <ac:chgData name="Skippari Kati" userId="S::kati.skippari@lempaala.fi::e20554e1-1386-424d-aac7-d51ffa5a8e42" providerId="AD" clId="Web-{AB064438-67A8-461F-BF9F-2D17E5F711A4}" dt="2020-11-23T08:04:49.032" v="133"/>
          <ac:graphicFrameMkLst>
            <pc:docMk/>
            <pc:sldMk cId="3869429496" sldId="294"/>
            <ac:graphicFrameMk id="13" creationId="{0163EBFC-4789-DD43-998D-6ED4D8A0CF8B}"/>
          </ac:graphicFrameMkLst>
        </pc:graphicFrameChg>
      </pc:sldChg>
      <pc:sldChg chg="modSp">
        <pc:chgData name="Skippari Kati" userId="S::kati.skippari@lempaala.fi::e20554e1-1386-424d-aac7-d51ffa5a8e42" providerId="AD" clId="Web-{AB064438-67A8-461F-BF9F-2D17E5F711A4}" dt="2020-11-23T08:05:36.877" v="177" actId="1076"/>
        <pc:sldMkLst>
          <pc:docMk/>
          <pc:sldMk cId="951517928" sldId="295"/>
        </pc:sldMkLst>
        <pc:graphicFrameChg chg="mod modGraphic">
          <ac:chgData name="Skippari Kati" userId="S::kati.skippari@lempaala.fi::e20554e1-1386-424d-aac7-d51ffa5a8e42" providerId="AD" clId="Web-{AB064438-67A8-461F-BF9F-2D17E5F711A4}" dt="2020-11-23T08:05:36.877" v="177" actId="1076"/>
          <ac:graphicFrameMkLst>
            <pc:docMk/>
            <pc:sldMk cId="951517928" sldId="295"/>
            <ac:graphicFrameMk id="13" creationId="{D1366A3C-39C4-0B45-88DC-428D2444ABB7}"/>
          </ac:graphicFrameMkLst>
        </pc:graphicFrameChg>
      </pc:sldChg>
      <pc:sldChg chg="modSp">
        <pc:chgData name="Skippari Kati" userId="S::kati.skippari@lempaala.fi::e20554e1-1386-424d-aac7-d51ffa5a8e42" providerId="AD" clId="Web-{AB064438-67A8-461F-BF9F-2D17E5F711A4}" dt="2020-11-23T08:06:52.301" v="208"/>
        <pc:sldMkLst>
          <pc:docMk/>
          <pc:sldMk cId="3248286010" sldId="296"/>
        </pc:sldMkLst>
        <pc:graphicFrameChg chg="mod modGraphic">
          <ac:chgData name="Skippari Kati" userId="S::kati.skippari@lempaala.fi::e20554e1-1386-424d-aac7-d51ffa5a8e42" providerId="AD" clId="Web-{AB064438-67A8-461F-BF9F-2D17E5F711A4}" dt="2020-11-23T08:06:52.301" v="208"/>
          <ac:graphicFrameMkLst>
            <pc:docMk/>
            <pc:sldMk cId="3248286010" sldId="296"/>
            <ac:graphicFrameMk id="14" creationId="{C64178B1-F975-E147-A6BF-6360C77D4526}"/>
          </ac:graphicFrameMkLst>
        </pc:graphicFrameChg>
      </pc:sldChg>
      <pc:sldChg chg="modSp">
        <pc:chgData name="Skippari Kati" userId="S::kati.skippari@lempaala.fi::e20554e1-1386-424d-aac7-d51ffa5a8e42" providerId="AD" clId="Web-{AB064438-67A8-461F-BF9F-2D17E5F711A4}" dt="2020-11-23T08:07:26.380" v="244"/>
        <pc:sldMkLst>
          <pc:docMk/>
          <pc:sldMk cId="3113405344" sldId="297"/>
        </pc:sldMkLst>
        <pc:graphicFrameChg chg="mod modGraphic">
          <ac:chgData name="Skippari Kati" userId="S::kati.skippari@lempaala.fi::e20554e1-1386-424d-aac7-d51ffa5a8e42" providerId="AD" clId="Web-{AB064438-67A8-461F-BF9F-2D17E5F711A4}" dt="2020-11-23T08:07:26.380" v="244"/>
          <ac:graphicFrameMkLst>
            <pc:docMk/>
            <pc:sldMk cId="3113405344" sldId="297"/>
            <ac:graphicFrameMk id="15" creationId="{1E684EBA-D780-D943-BB09-9B0709DAFAB5}"/>
          </ac:graphicFrameMkLst>
        </pc:graphicFrameChg>
      </pc:sldChg>
    </pc:docChg>
  </pc:docChgLst>
  <pc:docChgLst>
    <pc:chgData name="Kosonen Aino" userId="S::aino.kosonen@lempaala.fi::898896a7-52b0-4760-a2a7-fb0f74b0a8ba" providerId="AD" clId="Web-{AE9B3831-F302-4A85-AEE6-A6007470D48A}"/>
    <pc:docChg chg="modSld">
      <pc:chgData name="Kosonen Aino" userId="S::aino.kosonen@lempaala.fi::898896a7-52b0-4760-a2a7-fb0f74b0a8ba" providerId="AD" clId="Web-{AE9B3831-F302-4A85-AEE6-A6007470D48A}" dt="2020-10-13T07:27:28.340" v="3"/>
      <pc:docMkLst>
        <pc:docMk/>
      </pc:docMkLst>
      <pc:sldChg chg="modSp">
        <pc:chgData name="Kosonen Aino" userId="S::aino.kosonen@lempaala.fi::898896a7-52b0-4760-a2a7-fb0f74b0a8ba" providerId="AD" clId="Web-{AE9B3831-F302-4A85-AEE6-A6007470D48A}" dt="2020-10-13T07:27:28.340" v="3"/>
        <pc:sldMkLst>
          <pc:docMk/>
          <pc:sldMk cId="951517928" sldId="295"/>
        </pc:sldMkLst>
        <pc:graphicFrameChg chg="mod modGraphic">
          <ac:chgData name="Kosonen Aino" userId="S::aino.kosonen@lempaala.fi::898896a7-52b0-4760-a2a7-fb0f74b0a8ba" providerId="AD" clId="Web-{AE9B3831-F302-4A85-AEE6-A6007470D48A}" dt="2020-10-13T07:27:28.340" v="3"/>
          <ac:graphicFrameMkLst>
            <pc:docMk/>
            <pc:sldMk cId="951517928" sldId="295"/>
            <ac:graphicFrameMk id="13" creationId="{D1366A3C-39C4-0B45-88DC-428D2444ABB7}"/>
          </ac:graphicFrameMkLst>
        </pc:graphicFrameChg>
      </pc:sldChg>
      <pc:sldChg chg="modSp">
        <pc:chgData name="Kosonen Aino" userId="S::aino.kosonen@lempaala.fi::898896a7-52b0-4760-a2a7-fb0f74b0a8ba" providerId="AD" clId="Web-{AE9B3831-F302-4A85-AEE6-A6007470D48A}" dt="2020-10-13T07:27:07.168" v="1"/>
        <pc:sldMkLst>
          <pc:docMk/>
          <pc:sldMk cId="3113405344" sldId="297"/>
        </pc:sldMkLst>
        <pc:graphicFrameChg chg="mod modGraphic">
          <ac:chgData name="Kosonen Aino" userId="S::aino.kosonen@lempaala.fi::898896a7-52b0-4760-a2a7-fb0f74b0a8ba" providerId="AD" clId="Web-{AE9B3831-F302-4A85-AEE6-A6007470D48A}" dt="2020-10-13T07:27:07.168" v="1"/>
          <ac:graphicFrameMkLst>
            <pc:docMk/>
            <pc:sldMk cId="3113405344" sldId="297"/>
            <ac:graphicFrameMk id="15" creationId="{1E684EBA-D780-D943-BB09-9B0709DAFAB5}"/>
          </ac:graphicFrameMkLst>
        </pc:graphicFrameChg>
      </pc:sldChg>
    </pc:docChg>
  </pc:docChgLst>
  <pc:docChgLst>
    <pc:chgData name="Kosonen Aino" userId="S::aino.kosonen@lempaala.fi::898896a7-52b0-4760-a2a7-fb0f74b0a8ba" providerId="AD" clId="Web-{BE49A9B5-C510-4426-8ED1-709CDDB039F5}"/>
    <pc:docChg chg="modSld">
      <pc:chgData name="Kosonen Aino" userId="S::aino.kosonen@lempaala.fi::898896a7-52b0-4760-a2a7-fb0f74b0a8ba" providerId="AD" clId="Web-{BE49A9B5-C510-4426-8ED1-709CDDB039F5}" dt="2020-10-12T07:17:38.299" v="121"/>
      <pc:docMkLst>
        <pc:docMk/>
      </pc:docMkLst>
      <pc:sldChg chg="modSp">
        <pc:chgData name="Kosonen Aino" userId="S::aino.kosonen@lempaala.fi::898896a7-52b0-4760-a2a7-fb0f74b0a8ba" providerId="AD" clId="Web-{BE49A9B5-C510-4426-8ED1-709CDDB039F5}" dt="2020-10-12T07:17:38.299" v="121"/>
        <pc:sldMkLst>
          <pc:docMk/>
          <pc:sldMk cId="3869429496" sldId="294"/>
        </pc:sldMkLst>
        <pc:graphicFrameChg chg="mod modGraphic">
          <ac:chgData name="Kosonen Aino" userId="S::aino.kosonen@lempaala.fi::898896a7-52b0-4760-a2a7-fb0f74b0a8ba" providerId="AD" clId="Web-{BE49A9B5-C510-4426-8ED1-709CDDB039F5}" dt="2020-10-12T07:17:38.299" v="121"/>
          <ac:graphicFrameMkLst>
            <pc:docMk/>
            <pc:sldMk cId="3869429496" sldId="294"/>
            <ac:graphicFrameMk id="13" creationId="{0163EBFC-4789-DD43-998D-6ED4D8A0CF8B}"/>
          </ac:graphicFrameMkLst>
        </pc:graphicFrameChg>
      </pc:sldChg>
    </pc:docChg>
  </pc:docChgLst>
  <pc:docChgLst>
    <pc:chgData name="Kosonen Aino" userId="S::aino.kosonen@lempaala.fi::898896a7-52b0-4760-a2a7-fb0f74b0a8ba" providerId="AD" clId="Web-{73855E47-63B0-428D-96D6-07D6ADC3EF8D}"/>
    <pc:docChg chg="modSld">
      <pc:chgData name="Kosonen Aino" userId="S::aino.kosonen@lempaala.fi::898896a7-52b0-4760-a2a7-fb0f74b0a8ba" providerId="AD" clId="Web-{73855E47-63B0-428D-96D6-07D6ADC3EF8D}" dt="2020-10-07T11:22:07.065" v="1183"/>
      <pc:docMkLst>
        <pc:docMk/>
      </pc:docMkLst>
      <pc:sldChg chg="modSp">
        <pc:chgData name="Kosonen Aino" userId="S::aino.kosonen@lempaala.fi::898896a7-52b0-4760-a2a7-fb0f74b0a8ba" providerId="AD" clId="Web-{73855E47-63B0-428D-96D6-07D6ADC3EF8D}" dt="2020-10-07T11:17:52.937" v="1087"/>
        <pc:sldMkLst>
          <pc:docMk/>
          <pc:sldMk cId="2087315987" sldId="293"/>
        </pc:sldMkLst>
        <pc:graphicFrameChg chg="mod modGraphic">
          <ac:chgData name="Kosonen Aino" userId="S::aino.kosonen@lempaala.fi::898896a7-52b0-4760-a2a7-fb0f74b0a8ba" providerId="AD" clId="Web-{73855E47-63B0-428D-96D6-07D6ADC3EF8D}" dt="2020-10-07T11:17:52.937" v="1087"/>
          <ac:graphicFrameMkLst>
            <pc:docMk/>
            <pc:sldMk cId="2087315987" sldId="293"/>
            <ac:graphicFrameMk id="3" creationId="{BE5D468F-B0F1-C04F-805C-880C0F9F23D0}"/>
          </ac:graphicFrameMkLst>
        </pc:graphicFrameChg>
      </pc:sldChg>
      <pc:sldChg chg="modSp delCm">
        <pc:chgData name="Kosonen Aino" userId="S::aino.kosonen@lempaala.fi::898896a7-52b0-4760-a2a7-fb0f74b0a8ba" providerId="AD" clId="Web-{73855E47-63B0-428D-96D6-07D6ADC3EF8D}" dt="2020-10-07T11:03:59.326" v="531"/>
        <pc:sldMkLst>
          <pc:docMk/>
          <pc:sldMk cId="3869429496" sldId="294"/>
        </pc:sldMkLst>
        <pc:graphicFrameChg chg="mod modGraphic">
          <ac:chgData name="Kosonen Aino" userId="S::aino.kosonen@lempaala.fi::898896a7-52b0-4760-a2a7-fb0f74b0a8ba" providerId="AD" clId="Web-{73855E47-63B0-428D-96D6-07D6ADC3EF8D}" dt="2020-10-07T11:03:59.326" v="531"/>
          <ac:graphicFrameMkLst>
            <pc:docMk/>
            <pc:sldMk cId="3869429496" sldId="294"/>
            <ac:graphicFrameMk id="13" creationId="{0163EBFC-4789-DD43-998D-6ED4D8A0CF8B}"/>
          </ac:graphicFrameMkLst>
        </pc:graphicFrameChg>
      </pc:sldChg>
      <pc:sldChg chg="modSp">
        <pc:chgData name="Kosonen Aino" userId="S::aino.kosonen@lempaala.fi::898896a7-52b0-4760-a2a7-fb0f74b0a8ba" providerId="AD" clId="Web-{73855E47-63B0-428D-96D6-07D6ADC3EF8D}" dt="2020-10-07T11:19:13.548" v="1125"/>
        <pc:sldMkLst>
          <pc:docMk/>
          <pc:sldMk cId="951517928" sldId="295"/>
        </pc:sldMkLst>
        <pc:graphicFrameChg chg="mod modGraphic">
          <ac:chgData name="Kosonen Aino" userId="S::aino.kosonen@lempaala.fi::898896a7-52b0-4760-a2a7-fb0f74b0a8ba" providerId="AD" clId="Web-{73855E47-63B0-428D-96D6-07D6ADC3EF8D}" dt="2020-10-07T11:19:13.548" v="1125"/>
          <ac:graphicFrameMkLst>
            <pc:docMk/>
            <pc:sldMk cId="951517928" sldId="295"/>
            <ac:graphicFrameMk id="13" creationId="{D1366A3C-39C4-0B45-88DC-428D2444ABB7}"/>
          </ac:graphicFrameMkLst>
        </pc:graphicFrameChg>
      </pc:sldChg>
      <pc:sldChg chg="modSp">
        <pc:chgData name="Kosonen Aino" userId="S::aino.kosonen@lempaala.fi::898896a7-52b0-4760-a2a7-fb0f74b0a8ba" providerId="AD" clId="Web-{73855E47-63B0-428D-96D6-07D6ADC3EF8D}" dt="2020-10-07T11:08:53.697" v="591"/>
        <pc:sldMkLst>
          <pc:docMk/>
          <pc:sldMk cId="3248286010" sldId="296"/>
        </pc:sldMkLst>
        <pc:graphicFrameChg chg="mod modGraphic">
          <ac:chgData name="Kosonen Aino" userId="S::aino.kosonen@lempaala.fi::898896a7-52b0-4760-a2a7-fb0f74b0a8ba" providerId="AD" clId="Web-{73855E47-63B0-428D-96D6-07D6ADC3EF8D}" dt="2020-10-07T11:08:53.697" v="591"/>
          <ac:graphicFrameMkLst>
            <pc:docMk/>
            <pc:sldMk cId="3248286010" sldId="296"/>
            <ac:graphicFrameMk id="14" creationId="{C64178B1-F975-E147-A6BF-6360C77D4526}"/>
          </ac:graphicFrameMkLst>
        </pc:graphicFrameChg>
      </pc:sldChg>
      <pc:sldChg chg="modSp">
        <pc:chgData name="Kosonen Aino" userId="S::aino.kosonen@lempaala.fi::898896a7-52b0-4760-a2a7-fb0f74b0a8ba" providerId="AD" clId="Web-{73855E47-63B0-428D-96D6-07D6ADC3EF8D}" dt="2020-10-07T11:22:07.065" v="1183"/>
        <pc:sldMkLst>
          <pc:docMk/>
          <pc:sldMk cId="3113405344" sldId="297"/>
        </pc:sldMkLst>
        <pc:graphicFrameChg chg="mod modGraphic">
          <ac:chgData name="Kosonen Aino" userId="S::aino.kosonen@lempaala.fi::898896a7-52b0-4760-a2a7-fb0f74b0a8ba" providerId="AD" clId="Web-{73855E47-63B0-428D-96D6-07D6ADC3EF8D}" dt="2020-10-07T11:22:07.065" v="1183"/>
          <ac:graphicFrameMkLst>
            <pc:docMk/>
            <pc:sldMk cId="3113405344" sldId="297"/>
            <ac:graphicFrameMk id="15" creationId="{1E684EBA-D780-D943-BB09-9B0709DAFAB5}"/>
          </ac:graphicFrameMkLst>
        </pc:graphicFrameChg>
      </pc:sldChg>
    </pc:docChg>
  </pc:docChgLst>
  <pc:docChgLst>
    <pc:chgData name="Kosonen Aino" userId="S::aino.kosonen@lempaala.fi::898896a7-52b0-4760-a2a7-fb0f74b0a8ba" providerId="AD" clId="Web-{9A8BE155-0C45-4544-9953-A7DD704D8C72}"/>
    <pc:docChg chg="modSld">
      <pc:chgData name="Kosonen Aino" userId="S::aino.kosonen@lempaala.fi::898896a7-52b0-4760-a2a7-fb0f74b0a8ba" providerId="AD" clId="Web-{9A8BE155-0C45-4544-9953-A7DD704D8C72}" dt="2020-09-29T11:11:41.744" v="161"/>
      <pc:docMkLst>
        <pc:docMk/>
      </pc:docMkLst>
      <pc:sldChg chg="modSp delCm">
        <pc:chgData name="Kosonen Aino" userId="S::aino.kosonen@lempaala.fi::898896a7-52b0-4760-a2a7-fb0f74b0a8ba" providerId="AD" clId="Web-{9A8BE155-0C45-4544-9953-A7DD704D8C72}" dt="2020-09-29T10:59:44.452" v="39"/>
        <pc:sldMkLst>
          <pc:docMk/>
          <pc:sldMk cId="2087315987" sldId="293"/>
        </pc:sldMkLst>
        <pc:graphicFrameChg chg="mod modGraphic">
          <ac:chgData name="Kosonen Aino" userId="S::aino.kosonen@lempaala.fi::898896a7-52b0-4760-a2a7-fb0f74b0a8ba" providerId="AD" clId="Web-{9A8BE155-0C45-4544-9953-A7DD704D8C72}" dt="2020-09-29T10:59:44.452" v="39"/>
          <ac:graphicFrameMkLst>
            <pc:docMk/>
            <pc:sldMk cId="2087315987" sldId="293"/>
            <ac:graphicFrameMk id="3" creationId="{BE5D468F-B0F1-C04F-805C-880C0F9F23D0}"/>
          </ac:graphicFrameMkLst>
        </pc:graphicFrameChg>
      </pc:sldChg>
      <pc:sldChg chg="modSp">
        <pc:chgData name="Kosonen Aino" userId="S::aino.kosonen@lempaala.fi::898896a7-52b0-4760-a2a7-fb0f74b0a8ba" providerId="AD" clId="Web-{9A8BE155-0C45-4544-9953-A7DD704D8C72}" dt="2020-09-29T11:11:41.744" v="161"/>
        <pc:sldMkLst>
          <pc:docMk/>
          <pc:sldMk cId="3869429496" sldId="294"/>
        </pc:sldMkLst>
        <pc:graphicFrameChg chg="mod modGraphic">
          <ac:chgData name="Kosonen Aino" userId="S::aino.kosonen@lempaala.fi::898896a7-52b0-4760-a2a7-fb0f74b0a8ba" providerId="AD" clId="Web-{9A8BE155-0C45-4544-9953-A7DD704D8C72}" dt="2020-09-29T11:11:41.744" v="161"/>
          <ac:graphicFrameMkLst>
            <pc:docMk/>
            <pc:sldMk cId="3869429496" sldId="294"/>
            <ac:graphicFrameMk id="13" creationId="{0163EBFC-4789-DD43-998D-6ED4D8A0CF8B}"/>
          </ac:graphicFrameMkLst>
        </pc:graphicFrameChg>
      </pc:sldChg>
      <pc:sldChg chg="modSp">
        <pc:chgData name="Kosonen Aino" userId="S::aino.kosonen@lempaala.fi::898896a7-52b0-4760-a2a7-fb0f74b0a8ba" providerId="AD" clId="Web-{9A8BE155-0C45-4544-9953-A7DD704D8C72}" dt="2020-09-29T11:00:34.781" v="75"/>
        <pc:sldMkLst>
          <pc:docMk/>
          <pc:sldMk cId="951517928" sldId="295"/>
        </pc:sldMkLst>
        <pc:graphicFrameChg chg="mod modGraphic">
          <ac:chgData name="Kosonen Aino" userId="S::aino.kosonen@lempaala.fi::898896a7-52b0-4760-a2a7-fb0f74b0a8ba" providerId="AD" clId="Web-{9A8BE155-0C45-4544-9953-A7DD704D8C72}" dt="2020-09-29T11:00:34.781" v="75"/>
          <ac:graphicFrameMkLst>
            <pc:docMk/>
            <pc:sldMk cId="951517928" sldId="295"/>
            <ac:graphicFrameMk id="13" creationId="{D1366A3C-39C4-0B45-88DC-428D2444ABB7}"/>
          </ac:graphicFrameMkLst>
        </pc:graphicFrameChg>
      </pc:sldChg>
      <pc:sldChg chg="modSp">
        <pc:chgData name="Kosonen Aino" userId="S::aino.kosonen@lempaala.fi::898896a7-52b0-4760-a2a7-fb0f74b0a8ba" providerId="AD" clId="Web-{9A8BE155-0C45-4544-9953-A7DD704D8C72}" dt="2020-09-29T11:00:54.375" v="91"/>
        <pc:sldMkLst>
          <pc:docMk/>
          <pc:sldMk cId="3248286010" sldId="296"/>
        </pc:sldMkLst>
        <pc:graphicFrameChg chg="mod modGraphic">
          <ac:chgData name="Kosonen Aino" userId="S::aino.kosonen@lempaala.fi::898896a7-52b0-4760-a2a7-fb0f74b0a8ba" providerId="AD" clId="Web-{9A8BE155-0C45-4544-9953-A7DD704D8C72}" dt="2020-09-29T11:00:54.375" v="91"/>
          <ac:graphicFrameMkLst>
            <pc:docMk/>
            <pc:sldMk cId="3248286010" sldId="296"/>
            <ac:graphicFrameMk id="14" creationId="{C64178B1-F975-E147-A6BF-6360C77D4526}"/>
          </ac:graphicFrameMkLst>
        </pc:graphicFrameChg>
      </pc:sldChg>
      <pc:sldChg chg="modSp">
        <pc:chgData name="Kosonen Aino" userId="S::aino.kosonen@lempaala.fi::898896a7-52b0-4760-a2a7-fb0f74b0a8ba" providerId="AD" clId="Web-{9A8BE155-0C45-4544-9953-A7DD704D8C72}" dt="2020-09-29T11:09:09.726" v="151"/>
        <pc:sldMkLst>
          <pc:docMk/>
          <pc:sldMk cId="3113405344" sldId="297"/>
        </pc:sldMkLst>
        <pc:graphicFrameChg chg="mod modGraphic">
          <ac:chgData name="Kosonen Aino" userId="S::aino.kosonen@lempaala.fi::898896a7-52b0-4760-a2a7-fb0f74b0a8ba" providerId="AD" clId="Web-{9A8BE155-0C45-4544-9953-A7DD704D8C72}" dt="2020-09-29T11:09:09.726" v="151"/>
          <ac:graphicFrameMkLst>
            <pc:docMk/>
            <pc:sldMk cId="3113405344" sldId="297"/>
            <ac:graphicFrameMk id="15" creationId="{1E684EBA-D780-D943-BB09-9B0709DAFAB5}"/>
          </ac:graphicFrameMkLst>
        </pc:graphicFrameChg>
      </pc:sldChg>
    </pc:docChg>
  </pc:docChgLst>
  <pc:docChgLst>
    <pc:chgData name="Kosonen Aino" userId="S::aino.kosonen@lempaala.fi::898896a7-52b0-4760-a2a7-fb0f74b0a8ba" providerId="AD" clId="Web-{6A56A29C-7A80-4F1C-A862-BD043338ED27}"/>
    <pc:docChg chg="modSld">
      <pc:chgData name="Kosonen Aino" userId="S::aino.kosonen@lempaala.fi::898896a7-52b0-4760-a2a7-fb0f74b0a8ba" providerId="AD" clId="Web-{6A56A29C-7A80-4F1C-A862-BD043338ED27}" dt="2020-11-13T08:12:26.034" v="32"/>
      <pc:docMkLst>
        <pc:docMk/>
      </pc:docMkLst>
      <pc:sldChg chg="modSp">
        <pc:chgData name="Kosonen Aino" userId="S::aino.kosonen@lempaala.fi::898896a7-52b0-4760-a2a7-fb0f74b0a8ba" providerId="AD" clId="Web-{6A56A29C-7A80-4F1C-A862-BD043338ED27}" dt="2020-11-13T08:12:26.034" v="32"/>
        <pc:sldMkLst>
          <pc:docMk/>
          <pc:sldMk cId="3248286010" sldId="296"/>
        </pc:sldMkLst>
        <pc:graphicFrameChg chg="mod modGraphic">
          <ac:chgData name="Kosonen Aino" userId="S::aino.kosonen@lempaala.fi::898896a7-52b0-4760-a2a7-fb0f74b0a8ba" providerId="AD" clId="Web-{6A56A29C-7A80-4F1C-A862-BD043338ED27}" dt="2020-11-13T08:12:26.034" v="32"/>
          <ac:graphicFrameMkLst>
            <pc:docMk/>
            <pc:sldMk cId="3248286010" sldId="296"/>
            <ac:graphicFrameMk id="14" creationId="{C64178B1-F975-E147-A6BF-6360C77D4526}"/>
          </ac:graphicFrameMkLst>
        </pc:graphicFrameChg>
      </pc:sldChg>
      <pc:sldChg chg="modSp">
        <pc:chgData name="Kosonen Aino" userId="S::aino.kosonen@lempaala.fi::898896a7-52b0-4760-a2a7-fb0f74b0a8ba" providerId="AD" clId="Web-{6A56A29C-7A80-4F1C-A862-BD043338ED27}" dt="2020-11-13T08:12:22.018" v="28"/>
        <pc:sldMkLst>
          <pc:docMk/>
          <pc:sldMk cId="3113405344" sldId="297"/>
        </pc:sldMkLst>
        <pc:graphicFrameChg chg="mod modGraphic">
          <ac:chgData name="Kosonen Aino" userId="S::aino.kosonen@lempaala.fi::898896a7-52b0-4760-a2a7-fb0f74b0a8ba" providerId="AD" clId="Web-{6A56A29C-7A80-4F1C-A862-BD043338ED27}" dt="2020-11-13T08:12:22.018" v="28"/>
          <ac:graphicFrameMkLst>
            <pc:docMk/>
            <pc:sldMk cId="3113405344" sldId="297"/>
            <ac:graphicFrameMk id="15" creationId="{1E684EBA-D780-D943-BB09-9B0709DAFAB5}"/>
          </ac:graphicFrameMkLst>
        </pc:graphicFrameChg>
      </pc:sldChg>
    </pc:docChg>
  </pc:docChgLst>
  <pc:docChgLst>
    <pc:chgData name="Skippari Kati" userId="S::kati.skippari@lempaala.fi::e20554e1-1386-424d-aac7-d51ffa5a8e42" providerId="AD" clId="Web-{5FB7517B-736D-4327-BCFC-5EF6076B96CE}"/>
    <pc:docChg chg="modSld">
      <pc:chgData name="Skippari Kati" userId="S::kati.skippari@lempaala.fi::e20554e1-1386-424d-aac7-d51ffa5a8e42" providerId="AD" clId="Web-{5FB7517B-736D-4327-BCFC-5EF6076B96CE}" dt="2020-11-20T07:14:04.796" v="17"/>
      <pc:docMkLst>
        <pc:docMk/>
      </pc:docMkLst>
      <pc:sldChg chg="modSp">
        <pc:chgData name="Skippari Kati" userId="S::kati.skippari@lempaala.fi::e20554e1-1386-424d-aac7-d51ffa5a8e42" providerId="AD" clId="Web-{5FB7517B-736D-4327-BCFC-5EF6076B96CE}" dt="2020-11-20T07:11:01.559" v="10" actId="20577"/>
        <pc:sldMkLst>
          <pc:docMk/>
          <pc:sldMk cId="1373246678" sldId="256"/>
        </pc:sldMkLst>
        <pc:spChg chg="mod">
          <ac:chgData name="Skippari Kati" userId="S::kati.skippari@lempaala.fi::e20554e1-1386-424d-aac7-d51ffa5a8e42" providerId="AD" clId="Web-{5FB7517B-736D-4327-BCFC-5EF6076B96CE}" dt="2020-11-20T07:11:01.559" v="10" actId="20577"/>
          <ac:spMkLst>
            <pc:docMk/>
            <pc:sldMk cId="1373246678" sldId="256"/>
            <ac:spMk id="7" creationId="{00000000-0000-0000-0000-000000000000}"/>
          </ac:spMkLst>
        </pc:spChg>
      </pc:sldChg>
      <pc:sldChg chg="modSp">
        <pc:chgData name="Skippari Kati" userId="S::kati.skippari@lempaala.fi::e20554e1-1386-424d-aac7-d51ffa5a8e42" providerId="AD" clId="Web-{5FB7517B-736D-4327-BCFC-5EF6076B96CE}" dt="2020-11-20T07:14:04.796" v="17"/>
        <pc:sldMkLst>
          <pc:docMk/>
          <pc:sldMk cId="3869429496" sldId="294"/>
        </pc:sldMkLst>
        <pc:graphicFrameChg chg="mod modGraphic">
          <ac:chgData name="Skippari Kati" userId="S::kati.skippari@lempaala.fi::e20554e1-1386-424d-aac7-d51ffa5a8e42" providerId="AD" clId="Web-{5FB7517B-736D-4327-BCFC-5EF6076B96CE}" dt="2020-11-20T07:14:04.796" v="17"/>
          <ac:graphicFrameMkLst>
            <pc:docMk/>
            <pc:sldMk cId="3869429496" sldId="294"/>
            <ac:graphicFrameMk id="13" creationId="{0163EBFC-4789-DD43-998D-6ED4D8A0CF8B}"/>
          </ac:graphicFrameMkLst>
        </pc:graphicFrameChg>
      </pc:sldChg>
      <pc:sldChg chg="modSp">
        <pc:chgData name="Skippari Kati" userId="S::kati.skippari@lempaala.fi::e20554e1-1386-424d-aac7-d51ffa5a8e42" providerId="AD" clId="Web-{5FB7517B-736D-4327-BCFC-5EF6076B96CE}" dt="2020-11-20T07:12:46.873" v="15"/>
        <pc:sldMkLst>
          <pc:docMk/>
          <pc:sldMk cId="951517928" sldId="295"/>
        </pc:sldMkLst>
        <pc:graphicFrameChg chg="mod modGraphic">
          <ac:chgData name="Skippari Kati" userId="S::kati.skippari@lempaala.fi::e20554e1-1386-424d-aac7-d51ffa5a8e42" providerId="AD" clId="Web-{5FB7517B-736D-4327-BCFC-5EF6076B96CE}" dt="2020-11-20T07:12:46.873" v="15"/>
          <ac:graphicFrameMkLst>
            <pc:docMk/>
            <pc:sldMk cId="951517928" sldId="295"/>
            <ac:graphicFrameMk id="13" creationId="{D1366A3C-39C4-0B45-88DC-428D2444ABB7}"/>
          </ac:graphicFrameMkLst>
        </pc:graphicFrameChg>
      </pc:sldChg>
      <pc:sldChg chg="modSp">
        <pc:chgData name="Skippari Kati" userId="S::kati.skippari@lempaala.fi::e20554e1-1386-424d-aac7-d51ffa5a8e42" providerId="AD" clId="Web-{5FB7517B-736D-4327-BCFC-5EF6076B96CE}" dt="2020-11-20T07:12:36.154" v="13"/>
        <pc:sldMkLst>
          <pc:docMk/>
          <pc:sldMk cId="3248286010" sldId="296"/>
        </pc:sldMkLst>
        <pc:graphicFrameChg chg="mod modGraphic">
          <ac:chgData name="Skippari Kati" userId="S::kati.skippari@lempaala.fi::e20554e1-1386-424d-aac7-d51ffa5a8e42" providerId="AD" clId="Web-{5FB7517B-736D-4327-BCFC-5EF6076B96CE}" dt="2020-11-20T07:12:36.154" v="13"/>
          <ac:graphicFrameMkLst>
            <pc:docMk/>
            <pc:sldMk cId="3248286010" sldId="296"/>
            <ac:graphicFrameMk id="14" creationId="{C64178B1-F975-E147-A6BF-6360C77D4526}"/>
          </ac:graphicFrameMkLst>
        </pc:graphicFrameChg>
      </pc:sldChg>
    </pc:docChg>
  </pc:docChgLst>
  <pc:docChgLst>
    <pc:chgData name="Kosonen Aino" userId="S::aino.kosonen@lempaala.fi::898896a7-52b0-4760-a2a7-fb0f74b0a8ba" providerId="AD" clId="Web-{08ADFFDD-2D37-4AD3-806E-7D6CAA7E1330}"/>
    <pc:docChg chg="modSld">
      <pc:chgData name="Kosonen Aino" userId="S::aino.kosonen@lempaala.fi::898896a7-52b0-4760-a2a7-fb0f74b0a8ba" providerId="AD" clId="Web-{08ADFFDD-2D37-4AD3-806E-7D6CAA7E1330}" dt="2020-09-29T11:28:46.248" v="203"/>
      <pc:docMkLst>
        <pc:docMk/>
      </pc:docMkLst>
      <pc:sldChg chg="modSp">
        <pc:chgData name="Kosonen Aino" userId="S::aino.kosonen@lempaala.fi::898896a7-52b0-4760-a2a7-fb0f74b0a8ba" providerId="AD" clId="Web-{08ADFFDD-2D37-4AD3-806E-7D6CAA7E1330}" dt="2020-09-29T11:28:46.248" v="203"/>
        <pc:sldMkLst>
          <pc:docMk/>
          <pc:sldMk cId="3869429496" sldId="294"/>
        </pc:sldMkLst>
        <pc:graphicFrameChg chg="mod modGraphic">
          <ac:chgData name="Kosonen Aino" userId="S::aino.kosonen@lempaala.fi::898896a7-52b0-4760-a2a7-fb0f74b0a8ba" providerId="AD" clId="Web-{08ADFFDD-2D37-4AD3-806E-7D6CAA7E1330}" dt="2020-09-29T11:28:46.248" v="203"/>
          <ac:graphicFrameMkLst>
            <pc:docMk/>
            <pc:sldMk cId="3869429496" sldId="294"/>
            <ac:graphicFrameMk id="13" creationId="{0163EBFC-4789-DD43-998D-6ED4D8A0CF8B}"/>
          </ac:graphicFrameMkLst>
        </pc:graphicFrameChg>
      </pc:sldChg>
      <pc:sldChg chg="modSp">
        <pc:chgData name="Kosonen Aino" userId="S::aino.kosonen@lempaala.fi::898896a7-52b0-4760-a2a7-fb0f74b0a8ba" providerId="AD" clId="Web-{08ADFFDD-2D37-4AD3-806E-7D6CAA7E1330}" dt="2020-09-29T11:28:39.482" v="201"/>
        <pc:sldMkLst>
          <pc:docMk/>
          <pc:sldMk cId="951517928" sldId="295"/>
        </pc:sldMkLst>
        <pc:graphicFrameChg chg="mod modGraphic">
          <ac:chgData name="Kosonen Aino" userId="S::aino.kosonen@lempaala.fi::898896a7-52b0-4760-a2a7-fb0f74b0a8ba" providerId="AD" clId="Web-{08ADFFDD-2D37-4AD3-806E-7D6CAA7E1330}" dt="2020-09-29T11:28:39.482" v="201"/>
          <ac:graphicFrameMkLst>
            <pc:docMk/>
            <pc:sldMk cId="951517928" sldId="295"/>
            <ac:graphicFrameMk id="13" creationId="{D1366A3C-39C4-0B45-88DC-428D2444ABB7}"/>
          </ac:graphicFrameMkLst>
        </pc:graphicFrameChg>
      </pc:sldChg>
      <pc:sldChg chg="modSp">
        <pc:chgData name="Kosonen Aino" userId="S::aino.kosonen@lempaala.fi::898896a7-52b0-4760-a2a7-fb0f74b0a8ba" providerId="AD" clId="Web-{08ADFFDD-2D37-4AD3-806E-7D6CAA7E1330}" dt="2020-09-29T11:28:30.075" v="191"/>
        <pc:sldMkLst>
          <pc:docMk/>
          <pc:sldMk cId="3248286010" sldId="296"/>
        </pc:sldMkLst>
        <pc:graphicFrameChg chg="mod modGraphic">
          <ac:chgData name="Kosonen Aino" userId="S::aino.kosonen@lempaala.fi::898896a7-52b0-4760-a2a7-fb0f74b0a8ba" providerId="AD" clId="Web-{08ADFFDD-2D37-4AD3-806E-7D6CAA7E1330}" dt="2020-09-29T11:28:30.075" v="191"/>
          <ac:graphicFrameMkLst>
            <pc:docMk/>
            <pc:sldMk cId="3248286010" sldId="296"/>
            <ac:graphicFrameMk id="14" creationId="{C64178B1-F975-E147-A6BF-6360C77D452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79DE113A-EAA9-A943-9371-6F133958A9B4}" type="datetimeFigureOut">
              <a:rPr lang="fi-FI" smtClean="0"/>
              <a:t>23.11.2020</a:t>
            </a:fld>
            <a:endParaRPr lang="fi-FI"/>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8C4FC6A2-7619-6041-8206-951220E22421}" type="slidenum">
              <a:rPr lang="fi-FI" smtClean="0"/>
              <a:t>‹#›</a:t>
            </a:fld>
            <a:endParaRPr lang="fi-FI"/>
          </a:p>
        </p:txBody>
      </p:sp>
    </p:spTree>
    <p:extLst>
      <p:ext uri="{BB962C8B-B14F-4D97-AF65-F5344CB8AC3E}">
        <p14:creationId xmlns:p14="http://schemas.microsoft.com/office/powerpoint/2010/main" val="3124553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Kansi">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B2BADE3-CC92-0940-8416-36695CBB37F6}"/>
              </a:ext>
            </a:extLst>
          </p:cNvPr>
          <p:cNvSpPr/>
          <p:nvPr userDrawn="1"/>
        </p:nvSpPr>
        <p:spPr>
          <a:xfrm>
            <a:off x="272806" y="322729"/>
            <a:ext cx="11643873" cy="6212542"/>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Round Same-side Corner of Rectangle 7">
            <a:extLst>
              <a:ext uri="{FF2B5EF4-FFF2-40B4-BE49-F238E27FC236}">
                <a16:creationId xmlns:a16="http://schemas.microsoft.com/office/drawing/2014/main" id="{7AAAF447-AEC1-B942-A548-2557522CBAC6}"/>
              </a:ext>
            </a:extLst>
          </p:cNvPr>
          <p:cNvSpPr/>
          <p:nvPr userDrawn="1"/>
        </p:nvSpPr>
        <p:spPr>
          <a:xfrm rot="5400000">
            <a:off x="1660730" y="-389133"/>
            <a:ext cx="4325337" cy="7646801"/>
          </a:xfrm>
          <a:prstGeom prst="round2Same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21F29309-72BF-304B-AF0E-E39CA5B45E6F}"/>
              </a:ext>
            </a:extLst>
          </p:cNvPr>
          <p:cNvSpPr>
            <a:spLocks noGrp="1"/>
          </p:cNvSpPr>
          <p:nvPr>
            <p:ph type="ctrTitle"/>
          </p:nvPr>
        </p:nvSpPr>
        <p:spPr>
          <a:xfrm>
            <a:off x="713091" y="1600200"/>
            <a:ext cx="6682002" cy="1655762"/>
          </a:xfrm>
        </p:spPr>
        <p:txBody>
          <a:bodyPr anchor="b">
            <a:normAutofit/>
          </a:bodyPr>
          <a:lstStyle>
            <a:lvl1pPr algn="l">
              <a:defRPr sz="4400" b="1">
                <a:solidFill>
                  <a:schemeClr val="bg1"/>
                </a:solidFill>
              </a:defRPr>
            </a:lvl1pPr>
          </a:lstStyle>
          <a:p>
            <a:r>
              <a:rPr lang="en-US"/>
              <a:t>Click to edit Master title style</a:t>
            </a:r>
            <a:endParaRPr lang="fi-FI"/>
          </a:p>
        </p:txBody>
      </p:sp>
      <p:sp>
        <p:nvSpPr>
          <p:cNvPr id="3" name="Subtitle 2">
            <a:extLst>
              <a:ext uri="{FF2B5EF4-FFF2-40B4-BE49-F238E27FC236}">
                <a16:creationId xmlns:a16="http://schemas.microsoft.com/office/drawing/2014/main" id="{6284EF43-868E-5F4C-B2F1-CF45EAD826C7}"/>
              </a:ext>
            </a:extLst>
          </p:cNvPr>
          <p:cNvSpPr>
            <a:spLocks noGrp="1"/>
          </p:cNvSpPr>
          <p:nvPr>
            <p:ph type="subTitle" idx="1"/>
          </p:nvPr>
        </p:nvSpPr>
        <p:spPr>
          <a:xfrm>
            <a:off x="713586" y="3496996"/>
            <a:ext cx="6682001"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638F457F-ED91-5E47-A1A4-6DBFE56844A1}"/>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5" name="Footer Placeholder 4">
            <a:extLst>
              <a:ext uri="{FF2B5EF4-FFF2-40B4-BE49-F238E27FC236}">
                <a16:creationId xmlns:a16="http://schemas.microsoft.com/office/drawing/2014/main" id="{70A2658D-49A9-7940-93DA-794B8E005077}"/>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6" name="Slide Number Placeholder 5">
            <a:extLst>
              <a:ext uri="{FF2B5EF4-FFF2-40B4-BE49-F238E27FC236}">
                <a16:creationId xmlns:a16="http://schemas.microsoft.com/office/drawing/2014/main" id="{AA6C16A6-1B0C-6040-83ED-3B79C63E3562}"/>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pic>
        <p:nvPicPr>
          <p:cNvPr id="15" name="Picture 14">
            <a:extLst>
              <a:ext uri="{FF2B5EF4-FFF2-40B4-BE49-F238E27FC236}">
                <a16:creationId xmlns:a16="http://schemas.microsoft.com/office/drawing/2014/main" id="{1AE3C43E-C37B-AE42-B9B4-4157ABE9C82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032795" y="1990874"/>
            <a:ext cx="3477791" cy="3726206"/>
          </a:xfrm>
          <a:prstGeom prst="rect">
            <a:avLst/>
          </a:prstGeom>
        </p:spPr>
      </p:pic>
      <p:pic>
        <p:nvPicPr>
          <p:cNvPr id="12" name="Kuva 14">
            <a:extLst>
              <a:ext uri="{FF2B5EF4-FFF2-40B4-BE49-F238E27FC236}">
                <a16:creationId xmlns:a16="http://schemas.microsoft.com/office/drawing/2014/main" id="{8C26316F-7209-5240-8BA7-7D03F664381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Tree>
    <p:extLst>
      <p:ext uri="{BB962C8B-B14F-4D97-AF65-F5344CB8AC3E}">
        <p14:creationId xmlns:p14="http://schemas.microsoft.com/office/powerpoint/2010/main" val="3356997123"/>
      </p:ext>
    </p:extLst>
  </p:cSld>
  <p:clrMapOvr>
    <a:masterClrMapping/>
  </p:clrMapOvr>
  <p:extLst>
    <p:ext uri="{DCECCB84-F9BA-43D5-87BE-67443E8EF086}">
      <p15:sldGuideLst xmlns:p15="http://schemas.microsoft.com/office/powerpoint/2012/main">
        <p15:guide id="1" orient="horz" pos="799" userDrawn="1">
          <p15:clr>
            <a:srgbClr val="FBAE40"/>
          </p15:clr>
        </p15:guide>
        <p15:guide id="2" pos="4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Otsikko ja 2 sisältöpalstaa">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B72FFD4-D054-1D49-B544-061DCCC68372}"/>
              </a:ext>
            </a:extLst>
          </p:cNvPr>
          <p:cNvSpPr/>
          <p:nvPr userDrawn="1"/>
        </p:nvSpPr>
        <p:spPr>
          <a:xfrm>
            <a:off x="272806" y="326072"/>
            <a:ext cx="11643873" cy="6212542"/>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Content Placeholder 2">
            <a:extLst>
              <a:ext uri="{FF2B5EF4-FFF2-40B4-BE49-F238E27FC236}">
                <a16:creationId xmlns:a16="http://schemas.microsoft.com/office/drawing/2014/main" id="{5952DAB8-B57C-6A40-A8BB-9F1649A3D94A}"/>
              </a:ext>
            </a:extLst>
          </p:cNvPr>
          <p:cNvSpPr>
            <a:spLocks noGrp="1"/>
          </p:cNvSpPr>
          <p:nvPr>
            <p:ph sz="half" idx="1"/>
          </p:nvPr>
        </p:nvSpPr>
        <p:spPr>
          <a:xfrm>
            <a:off x="723900" y="1825625"/>
            <a:ext cx="5181600" cy="4064591"/>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703B9C09-9590-D64E-9434-C656A0EC1430}"/>
              </a:ext>
            </a:extLst>
          </p:cNvPr>
          <p:cNvSpPr>
            <a:spLocks noGrp="1"/>
          </p:cNvSpPr>
          <p:nvPr>
            <p:ph sz="half" idx="2"/>
          </p:nvPr>
        </p:nvSpPr>
        <p:spPr>
          <a:xfrm>
            <a:off x="6172200" y="1825625"/>
            <a:ext cx="5181600" cy="4064591"/>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9" name="Title 1">
            <a:extLst>
              <a:ext uri="{FF2B5EF4-FFF2-40B4-BE49-F238E27FC236}">
                <a16:creationId xmlns:a16="http://schemas.microsoft.com/office/drawing/2014/main" id="{04F1A5B3-7286-9C41-9321-CC6CBD3E1F86}"/>
              </a:ext>
            </a:extLst>
          </p:cNvPr>
          <p:cNvSpPr>
            <a:spLocks noGrp="1"/>
          </p:cNvSpPr>
          <p:nvPr>
            <p:ph type="title"/>
          </p:nvPr>
        </p:nvSpPr>
        <p:spPr>
          <a:xfrm>
            <a:off x="640805" y="409085"/>
            <a:ext cx="7630839" cy="1333528"/>
          </a:xfrm>
        </p:spPr>
        <p:txBody>
          <a:bodyPr/>
          <a:lstStyle>
            <a:lvl1pPr>
              <a:defRPr b="1">
                <a:solidFill>
                  <a:srgbClr val="00B0F0"/>
                </a:solidFill>
              </a:defRPr>
            </a:lvl1pPr>
          </a:lstStyle>
          <a:p>
            <a:r>
              <a:rPr lang="en-US"/>
              <a:t>Click to edit Master title style</a:t>
            </a:r>
            <a:endParaRPr lang="fi-FI"/>
          </a:p>
        </p:txBody>
      </p:sp>
      <p:pic>
        <p:nvPicPr>
          <p:cNvPr id="14" name="Kuva 14">
            <a:extLst>
              <a:ext uri="{FF2B5EF4-FFF2-40B4-BE49-F238E27FC236}">
                <a16:creationId xmlns:a16="http://schemas.microsoft.com/office/drawing/2014/main" id="{4449CE8A-33EC-1343-9FB3-15724DA80EE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
        <p:nvSpPr>
          <p:cNvPr id="15" name="Date Placeholder 3">
            <a:extLst>
              <a:ext uri="{FF2B5EF4-FFF2-40B4-BE49-F238E27FC236}">
                <a16:creationId xmlns:a16="http://schemas.microsoft.com/office/drawing/2014/main" id="{E16F8094-2916-2A4E-B57F-17D40D177368}"/>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16" name="Footer Placeholder 4">
            <a:extLst>
              <a:ext uri="{FF2B5EF4-FFF2-40B4-BE49-F238E27FC236}">
                <a16:creationId xmlns:a16="http://schemas.microsoft.com/office/drawing/2014/main" id="{24295BB9-B2B9-7A46-9AD1-0A0875A94C68}"/>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17" name="Slide Number Placeholder 5">
            <a:extLst>
              <a:ext uri="{FF2B5EF4-FFF2-40B4-BE49-F238E27FC236}">
                <a16:creationId xmlns:a16="http://schemas.microsoft.com/office/drawing/2014/main" id="{C9D70A48-14C4-384C-A921-C767228CB024}"/>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spTree>
    <p:extLst>
      <p:ext uri="{BB962C8B-B14F-4D97-AF65-F5344CB8AC3E}">
        <p14:creationId xmlns:p14="http://schemas.microsoft.com/office/powerpoint/2010/main" val="322933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tsikko ja 2 sisältöpalsta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52DAB8-B57C-6A40-A8BB-9F1649A3D94A}"/>
              </a:ext>
            </a:extLst>
          </p:cNvPr>
          <p:cNvSpPr>
            <a:spLocks noGrp="1"/>
          </p:cNvSpPr>
          <p:nvPr>
            <p:ph sz="half" idx="1"/>
          </p:nvPr>
        </p:nvSpPr>
        <p:spPr>
          <a:xfrm>
            <a:off x="723900" y="1825625"/>
            <a:ext cx="5181600" cy="4351338"/>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703B9C09-9590-D64E-9434-C656A0EC1430}"/>
              </a:ext>
            </a:extLst>
          </p:cNvPr>
          <p:cNvSpPr>
            <a:spLocks noGrp="1"/>
          </p:cNvSpPr>
          <p:nvPr>
            <p:ph sz="half" idx="2"/>
          </p:nvPr>
        </p:nvSpPr>
        <p:spPr>
          <a:xfrm>
            <a:off x="6172200" y="1825625"/>
            <a:ext cx="5181600" cy="4351338"/>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9" name="Title 1">
            <a:extLst>
              <a:ext uri="{FF2B5EF4-FFF2-40B4-BE49-F238E27FC236}">
                <a16:creationId xmlns:a16="http://schemas.microsoft.com/office/drawing/2014/main" id="{04F1A5B3-7286-9C41-9321-CC6CBD3E1F86}"/>
              </a:ext>
            </a:extLst>
          </p:cNvPr>
          <p:cNvSpPr>
            <a:spLocks noGrp="1"/>
          </p:cNvSpPr>
          <p:nvPr>
            <p:ph type="title"/>
          </p:nvPr>
        </p:nvSpPr>
        <p:spPr>
          <a:xfrm>
            <a:off x="714375" y="148432"/>
            <a:ext cx="7630839" cy="1333528"/>
          </a:xfrm>
        </p:spPr>
        <p:txBody>
          <a:bodyPr/>
          <a:lstStyle>
            <a:lvl1pPr>
              <a:defRPr>
                <a:solidFill>
                  <a:srgbClr val="00B0F0"/>
                </a:solidFill>
              </a:defRPr>
            </a:lvl1pPr>
          </a:lstStyle>
          <a:p>
            <a:r>
              <a:rPr lang="en-US"/>
              <a:t>Click to edit Master title style</a:t>
            </a:r>
            <a:endParaRPr lang="fi-FI"/>
          </a:p>
        </p:txBody>
      </p:sp>
      <p:sp>
        <p:nvSpPr>
          <p:cNvPr id="11" name="Date Placeholder 3">
            <a:extLst>
              <a:ext uri="{FF2B5EF4-FFF2-40B4-BE49-F238E27FC236}">
                <a16:creationId xmlns:a16="http://schemas.microsoft.com/office/drawing/2014/main" id="{B8CB053E-2FFB-A64B-8E03-BAA598110852}"/>
              </a:ext>
            </a:extLst>
          </p:cNvPr>
          <p:cNvSpPr>
            <a:spLocks noGrp="1"/>
          </p:cNvSpPr>
          <p:nvPr>
            <p:ph type="dt" sz="half" idx="10"/>
          </p:nvPr>
        </p:nvSpPr>
        <p:spPr>
          <a:xfrm>
            <a:off x="713090" y="6356350"/>
            <a:ext cx="1056335" cy="365125"/>
          </a:xfrm>
        </p:spPr>
        <p:txBody>
          <a:bodyPr/>
          <a:lstStyle/>
          <a:p>
            <a:fld id="{DDC045E6-6B15-544B-9902-314F61D45137}" type="datetime1">
              <a:rPr lang="fi-FI" smtClean="0"/>
              <a:t>23.11.2020</a:t>
            </a:fld>
            <a:endParaRPr lang="fi-FI"/>
          </a:p>
        </p:txBody>
      </p:sp>
      <p:sp>
        <p:nvSpPr>
          <p:cNvPr id="12" name="Footer Placeholder 4">
            <a:extLst>
              <a:ext uri="{FF2B5EF4-FFF2-40B4-BE49-F238E27FC236}">
                <a16:creationId xmlns:a16="http://schemas.microsoft.com/office/drawing/2014/main" id="{3A9EEBFC-FD01-7D47-AE84-5DF1FE177A98}"/>
              </a:ext>
            </a:extLst>
          </p:cNvPr>
          <p:cNvSpPr>
            <a:spLocks noGrp="1"/>
          </p:cNvSpPr>
          <p:nvPr>
            <p:ph type="ftr" sz="quarter" idx="11"/>
          </p:nvPr>
        </p:nvSpPr>
        <p:spPr>
          <a:xfrm>
            <a:off x="2052295" y="6356350"/>
            <a:ext cx="4114800" cy="365125"/>
          </a:xfrm>
        </p:spPr>
        <p:txBody>
          <a:bodyPr/>
          <a:lstStyle>
            <a:lvl1pPr algn="l">
              <a:defRPr/>
            </a:lvl1pPr>
          </a:lstStyle>
          <a:p>
            <a:endParaRPr lang="fi-FI"/>
          </a:p>
        </p:txBody>
      </p:sp>
      <p:sp>
        <p:nvSpPr>
          <p:cNvPr id="13" name="Slide Number Placeholder 5">
            <a:extLst>
              <a:ext uri="{FF2B5EF4-FFF2-40B4-BE49-F238E27FC236}">
                <a16:creationId xmlns:a16="http://schemas.microsoft.com/office/drawing/2014/main" id="{A79BD4A1-8B14-E449-9EFC-6C1A003F62BC}"/>
              </a:ext>
            </a:extLst>
          </p:cNvPr>
          <p:cNvSpPr>
            <a:spLocks noGrp="1"/>
          </p:cNvSpPr>
          <p:nvPr>
            <p:ph type="sldNum" sz="quarter" idx="12"/>
          </p:nvPr>
        </p:nvSpPr>
        <p:spPr>
          <a:xfrm>
            <a:off x="9175994" y="6356350"/>
            <a:ext cx="2743200" cy="365125"/>
          </a:xfrm>
        </p:spPr>
        <p:txBody>
          <a:bodyPr/>
          <a:lstStyle/>
          <a:p>
            <a:fld id="{6B8709AC-5261-F447-A2F3-D96358AFF9C9}" type="slidenum">
              <a:rPr lang="fi-FI" smtClean="0"/>
              <a:t>‹#›</a:t>
            </a:fld>
            <a:endParaRPr lang="fi-FI"/>
          </a:p>
        </p:txBody>
      </p:sp>
      <p:pic>
        <p:nvPicPr>
          <p:cNvPr id="14" name="Kuva 14">
            <a:extLst>
              <a:ext uri="{FF2B5EF4-FFF2-40B4-BE49-F238E27FC236}">
                <a16:creationId xmlns:a16="http://schemas.microsoft.com/office/drawing/2014/main" id="{4449CE8A-33EC-1343-9FB3-15724DA80EE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Tree>
    <p:extLst>
      <p:ext uri="{BB962C8B-B14F-4D97-AF65-F5344CB8AC3E}">
        <p14:creationId xmlns:p14="http://schemas.microsoft.com/office/powerpoint/2010/main" val="2641010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C9B9924-11E4-F74E-9FDC-1DC65F9F0EAD}"/>
              </a:ext>
            </a:extLst>
          </p:cNvPr>
          <p:cNvSpPr>
            <a:spLocks noGrp="1"/>
          </p:cNvSpPr>
          <p:nvPr>
            <p:ph type="title"/>
          </p:nvPr>
        </p:nvSpPr>
        <p:spPr>
          <a:xfrm>
            <a:off x="714375" y="148431"/>
            <a:ext cx="7525735" cy="1365059"/>
          </a:xfrm>
        </p:spPr>
        <p:txBody>
          <a:bodyPr/>
          <a:lstStyle>
            <a:lvl1pPr>
              <a:defRPr>
                <a:solidFill>
                  <a:srgbClr val="00B0F0"/>
                </a:solidFill>
              </a:defRPr>
            </a:lvl1pPr>
          </a:lstStyle>
          <a:p>
            <a:r>
              <a:rPr lang="en-US"/>
              <a:t>Click to edit Master title style</a:t>
            </a:r>
            <a:endParaRPr lang="fi-FI"/>
          </a:p>
        </p:txBody>
      </p:sp>
      <p:sp>
        <p:nvSpPr>
          <p:cNvPr id="9" name="Date Placeholder 3">
            <a:extLst>
              <a:ext uri="{FF2B5EF4-FFF2-40B4-BE49-F238E27FC236}">
                <a16:creationId xmlns:a16="http://schemas.microsoft.com/office/drawing/2014/main" id="{554DE074-6EBC-AC44-BE5A-0BF48F6B3706}"/>
              </a:ext>
            </a:extLst>
          </p:cNvPr>
          <p:cNvSpPr>
            <a:spLocks noGrp="1"/>
          </p:cNvSpPr>
          <p:nvPr>
            <p:ph type="dt" sz="half" idx="10"/>
          </p:nvPr>
        </p:nvSpPr>
        <p:spPr>
          <a:xfrm>
            <a:off x="713090" y="6356350"/>
            <a:ext cx="1056335" cy="365125"/>
          </a:xfrm>
        </p:spPr>
        <p:txBody>
          <a:bodyPr/>
          <a:lstStyle/>
          <a:p>
            <a:fld id="{0F22F061-7287-7842-A1C4-C45F96E117CE}" type="datetime1">
              <a:rPr lang="fi-FI" smtClean="0"/>
              <a:t>23.11.2020</a:t>
            </a:fld>
            <a:endParaRPr lang="fi-FI"/>
          </a:p>
        </p:txBody>
      </p:sp>
      <p:sp>
        <p:nvSpPr>
          <p:cNvPr id="10" name="Footer Placeholder 4">
            <a:extLst>
              <a:ext uri="{FF2B5EF4-FFF2-40B4-BE49-F238E27FC236}">
                <a16:creationId xmlns:a16="http://schemas.microsoft.com/office/drawing/2014/main" id="{502D6954-D897-6A48-B496-53122DB03F9B}"/>
              </a:ext>
            </a:extLst>
          </p:cNvPr>
          <p:cNvSpPr>
            <a:spLocks noGrp="1"/>
          </p:cNvSpPr>
          <p:nvPr>
            <p:ph type="ftr" sz="quarter" idx="11"/>
          </p:nvPr>
        </p:nvSpPr>
        <p:spPr>
          <a:xfrm>
            <a:off x="2052295" y="6356350"/>
            <a:ext cx="4114800" cy="365125"/>
          </a:xfrm>
        </p:spPr>
        <p:txBody>
          <a:bodyPr/>
          <a:lstStyle>
            <a:lvl1pPr algn="l">
              <a:defRPr/>
            </a:lvl1pPr>
          </a:lstStyle>
          <a:p>
            <a:endParaRPr lang="fi-FI"/>
          </a:p>
        </p:txBody>
      </p:sp>
      <p:sp>
        <p:nvSpPr>
          <p:cNvPr id="11" name="Slide Number Placeholder 5">
            <a:extLst>
              <a:ext uri="{FF2B5EF4-FFF2-40B4-BE49-F238E27FC236}">
                <a16:creationId xmlns:a16="http://schemas.microsoft.com/office/drawing/2014/main" id="{88FBC353-822C-1B41-B105-BF17A3243B04}"/>
              </a:ext>
            </a:extLst>
          </p:cNvPr>
          <p:cNvSpPr>
            <a:spLocks noGrp="1"/>
          </p:cNvSpPr>
          <p:nvPr>
            <p:ph type="sldNum" sz="quarter" idx="12"/>
          </p:nvPr>
        </p:nvSpPr>
        <p:spPr>
          <a:xfrm>
            <a:off x="9175994" y="6356350"/>
            <a:ext cx="2743200" cy="365125"/>
          </a:xfrm>
        </p:spPr>
        <p:txBody>
          <a:bodyPr/>
          <a:lstStyle/>
          <a:p>
            <a:fld id="{6B8709AC-5261-F447-A2F3-D96358AFF9C9}" type="slidenum">
              <a:rPr lang="fi-FI" smtClean="0"/>
              <a:t>‹#›</a:t>
            </a:fld>
            <a:endParaRPr lang="fi-FI"/>
          </a:p>
        </p:txBody>
      </p:sp>
      <p:pic>
        <p:nvPicPr>
          <p:cNvPr id="12" name="Kuva 14">
            <a:extLst>
              <a:ext uri="{FF2B5EF4-FFF2-40B4-BE49-F238E27FC236}">
                <a16:creationId xmlns:a16="http://schemas.microsoft.com/office/drawing/2014/main" id="{DBB2F013-FE3F-5B44-A405-9079ED9EBDB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Tree>
    <p:extLst>
      <p:ext uri="{BB962C8B-B14F-4D97-AF65-F5344CB8AC3E}">
        <p14:creationId xmlns:p14="http://schemas.microsoft.com/office/powerpoint/2010/main" val="4154022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 logo">
    <p:spTree>
      <p:nvGrpSpPr>
        <p:cNvPr id="1" name=""/>
        <p:cNvGrpSpPr/>
        <p:nvPr/>
      </p:nvGrpSpPr>
      <p:grpSpPr>
        <a:xfrm>
          <a:off x="0" y="0"/>
          <a:ext cx="0" cy="0"/>
          <a:chOff x="0" y="0"/>
          <a:chExt cx="0" cy="0"/>
        </a:xfrm>
      </p:grpSpPr>
      <p:sp>
        <p:nvSpPr>
          <p:cNvPr id="8" name="Date Placeholder 3">
            <a:extLst>
              <a:ext uri="{FF2B5EF4-FFF2-40B4-BE49-F238E27FC236}">
                <a16:creationId xmlns:a16="http://schemas.microsoft.com/office/drawing/2014/main" id="{3C7EE0D3-582B-0E48-8027-6E12C4CF7205}"/>
              </a:ext>
            </a:extLst>
          </p:cNvPr>
          <p:cNvSpPr>
            <a:spLocks noGrp="1"/>
          </p:cNvSpPr>
          <p:nvPr>
            <p:ph type="dt" sz="half" idx="10"/>
          </p:nvPr>
        </p:nvSpPr>
        <p:spPr>
          <a:xfrm>
            <a:off x="713090" y="6356350"/>
            <a:ext cx="1056335" cy="365125"/>
          </a:xfrm>
        </p:spPr>
        <p:txBody>
          <a:bodyPr/>
          <a:lstStyle/>
          <a:p>
            <a:fld id="{0F22F061-7287-7842-A1C4-C45F96E117CE}" type="datetime1">
              <a:rPr lang="fi-FI" smtClean="0"/>
              <a:t>23.11.2020</a:t>
            </a:fld>
            <a:endParaRPr lang="fi-FI"/>
          </a:p>
        </p:txBody>
      </p:sp>
      <p:sp>
        <p:nvSpPr>
          <p:cNvPr id="9" name="Footer Placeholder 4">
            <a:extLst>
              <a:ext uri="{FF2B5EF4-FFF2-40B4-BE49-F238E27FC236}">
                <a16:creationId xmlns:a16="http://schemas.microsoft.com/office/drawing/2014/main" id="{721184FB-86D3-6B4F-A8A1-1044325EC87D}"/>
              </a:ext>
            </a:extLst>
          </p:cNvPr>
          <p:cNvSpPr>
            <a:spLocks noGrp="1"/>
          </p:cNvSpPr>
          <p:nvPr>
            <p:ph type="ftr" sz="quarter" idx="11"/>
          </p:nvPr>
        </p:nvSpPr>
        <p:spPr>
          <a:xfrm>
            <a:off x="2052295" y="6356350"/>
            <a:ext cx="4114800" cy="365125"/>
          </a:xfrm>
        </p:spPr>
        <p:txBody>
          <a:bodyPr/>
          <a:lstStyle>
            <a:lvl1pPr algn="l">
              <a:defRPr/>
            </a:lvl1pPr>
          </a:lstStyle>
          <a:p>
            <a:endParaRPr lang="fi-FI"/>
          </a:p>
        </p:txBody>
      </p:sp>
      <p:sp>
        <p:nvSpPr>
          <p:cNvPr id="10" name="Slide Number Placeholder 5">
            <a:extLst>
              <a:ext uri="{FF2B5EF4-FFF2-40B4-BE49-F238E27FC236}">
                <a16:creationId xmlns:a16="http://schemas.microsoft.com/office/drawing/2014/main" id="{D19E882D-7FD8-2140-9DB4-854E9BAE7E59}"/>
              </a:ext>
            </a:extLst>
          </p:cNvPr>
          <p:cNvSpPr>
            <a:spLocks noGrp="1"/>
          </p:cNvSpPr>
          <p:nvPr>
            <p:ph type="sldNum" sz="quarter" idx="12"/>
          </p:nvPr>
        </p:nvSpPr>
        <p:spPr>
          <a:xfrm>
            <a:off x="9175994" y="6356350"/>
            <a:ext cx="2743200" cy="365125"/>
          </a:xfrm>
        </p:spPr>
        <p:txBody>
          <a:bodyPr/>
          <a:lstStyle/>
          <a:p>
            <a:fld id="{6B8709AC-5261-F447-A2F3-D96358AFF9C9}" type="slidenum">
              <a:rPr lang="fi-FI" smtClean="0"/>
              <a:t>‹#›</a:t>
            </a:fld>
            <a:endParaRPr lang="fi-FI"/>
          </a:p>
        </p:txBody>
      </p:sp>
      <p:pic>
        <p:nvPicPr>
          <p:cNvPr id="6" name="Kuva 14">
            <a:extLst>
              <a:ext uri="{FF2B5EF4-FFF2-40B4-BE49-F238E27FC236}">
                <a16:creationId xmlns:a16="http://schemas.microsoft.com/office/drawing/2014/main" id="{DA480841-FFC1-464E-AF4C-0A568E36D2B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Tree>
    <p:extLst>
      <p:ext uri="{BB962C8B-B14F-4D97-AF65-F5344CB8AC3E}">
        <p14:creationId xmlns:p14="http://schemas.microsoft.com/office/powerpoint/2010/main" val="2020250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8" name="Date Placeholder 3">
            <a:extLst>
              <a:ext uri="{FF2B5EF4-FFF2-40B4-BE49-F238E27FC236}">
                <a16:creationId xmlns:a16="http://schemas.microsoft.com/office/drawing/2014/main" id="{3EC457A9-17C7-014E-96A5-CA33566969D1}"/>
              </a:ext>
            </a:extLst>
          </p:cNvPr>
          <p:cNvSpPr>
            <a:spLocks noGrp="1"/>
          </p:cNvSpPr>
          <p:nvPr>
            <p:ph type="dt" sz="half" idx="10"/>
          </p:nvPr>
        </p:nvSpPr>
        <p:spPr>
          <a:xfrm>
            <a:off x="713090" y="6356350"/>
            <a:ext cx="1056335" cy="365125"/>
          </a:xfrm>
        </p:spPr>
        <p:txBody>
          <a:bodyPr/>
          <a:lstStyle/>
          <a:p>
            <a:fld id="{0F22F061-7287-7842-A1C4-C45F96E117CE}" type="datetime1">
              <a:rPr lang="fi-FI" smtClean="0"/>
              <a:t>23.11.2020</a:t>
            </a:fld>
            <a:endParaRPr lang="fi-FI"/>
          </a:p>
        </p:txBody>
      </p:sp>
      <p:sp>
        <p:nvSpPr>
          <p:cNvPr id="9" name="Footer Placeholder 4">
            <a:extLst>
              <a:ext uri="{FF2B5EF4-FFF2-40B4-BE49-F238E27FC236}">
                <a16:creationId xmlns:a16="http://schemas.microsoft.com/office/drawing/2014/main" id="{FCBE321E-2A0D-7D4A-B18E-2987A1D204BD}"/>
              </a:ext>
            </a:extLst>
          </p:cNvPr>
          <p:cNvSpPr>
            <a:spLocks noGrp="1"/>
          </p:cNvSpPr>
          <p:nvPr>
            <p:ph type="ftr" sz="quarter" idx="11"/>
          </p:nvPr>
        </p:nvSpPr>
        <p:spPr>
          <a:xfrm>
            <a:off x="2052295" y="6356350"/>
            <a:ext cx="4114800" cy="365125"/>
          </a:xfrm>
        </p:spPr>
        <p:txBody>
          <a:bodyPr/>
          <a:lstStyle>
            <a:lvl1pPr algn="l">
              <a:defRPr/>
            </a:lvl1pPr>
          </a:lstStyle>
          <a:p>
            <a:endParaRPr lang="fi-FI"/>
          </a:p>
        </p:txBody>
      </p:sp>
      <p:sp>
        <p:nvSpPr>
          <p:cNvPr id="10" name="Slide Number Placeholder 5">
            <a:extLst>
              <a:ext uri="{FF2B5EF4-FFF2-40B4-BE49-F238E27FC236}">
                <a16:creationId xmlns:a16="http://schemas.microsoft.com/office/drawing/2014/main" id="{F1565D47-B94C-4F41-A376-CD2B8396F1B3}"/>
              </a:ext>
            </a:extLst>
          </p:cNvPr>
          <p:cNvSpPr>
            <a:spLocks noGrp="1"/>
          </p:cNvSpPr>
          <p:nvPr>
            <p:ph type="sldNum" sz="quarter" idx="12"/>
          </p:nvPr>
        </p:nvSpPr>
        <p:spPr>
          <a:xfrm>
            <a:off x="9175994" y="6356350"/>
            <a:ext cx="2743200" cy="365125"/>
          </a:xfrm>
        </p:spPr>
        <p:txBody>
          <a:bodyPr/>
          <a:lstStyle/>
          <a:p>
            <a:fld id="{6B8709AC-5261-F447-A2F3-D96358AFF9C9}" type="slidenum">
              <a:rPr lang="fi-FI" smtClean="0"/>
              <a:t>‹#›</a:t>
            </a:fld>
            <a:endParaRPr lang="fi-FI"/>
          </a:p>
        </p:txBody>
      </p:sp>
      <p:pic>
        <p:nvPicPr>
          <p:cNvPr id="6" name="Kuva 14">
            <a:extLst>
              <a:ext uri="{FF2B5EF4-FFF2-40B4-BE49-F238E27FC236}">
                <a16:creationId xmlns:a16="http://schemas.microsoft.com/office/drawing/2014/main" id="{0174C161-0DA8-C04B-B881-C64348009B3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Tree>
    <p:extLst>
      <p:ext uri="{BB962C8B-B14F-4D97-AF65-F5344CB8AC3E}">
        <p14:creationId xmlns:p14="http://schemas.microsoft.com/office/powerpoint/2010/main" val="368116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Kansi ilman kuva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755F4ED-102B-C940-BBC3-748E72664CED}"/>
              </a:ext>
            </a:extLst>
          </p:cNvPr>
          <p:cNvSpPr/>
          <p:nvPr userDrawn="1"/>
        </p:nvSpPr>
        <p:spPr>
          <a:xfrm>
            <a:off x="272806" y="322729"/>
            <a:ext cx="11643873" cy="6212542"/>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3" name="Kuva 14">
            <a:extLst>
              <a:ext uri="{FF2B5EF4-FFF2-40B4-BE49-F238E27FC236}">
                <a16:creationId xmlns:a16="http://schemas.microsoft.com/office/drawing/2014/main" id="{B52C5FAF-59B7-2D41-BD09-F72C29CF82A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
        <p:nvSpPr>
          <p:cNvPr id="18" name="Round Same-side Corner of Rectangle 17">
            <a:extLst>
              <a:ext uri="{FF2B5EF4-FFF2-40B4-BE49-F238E27FC236}">
                <a16:creationId xmlns:a16="http://schemas.microsoft.com/office/drawing/2014/main" id="{1DB63E51-5300-AD42-B5CD-3C6FD9A0B217}"/>
              </a:ext>
            </a:extLst>
          </p:cNvPr>
          <p:cNvSpPr/>
          <p:nvPr userDrawn="1"/>
        </p:nvSpPr>
        <p:spPr>
          <a:xfrm rot="5400000">
            <a:off x="3529720" y="-2258124"/>
            <a:ext cx="4325337" cy="11384784"/>
          </a:xfrm>
          <a:prstGeom prst="round2SameRect">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21F29309-72BF-304B-AF0E-E39CA5B45E6F}"/>
              </a:ext>
            </a:extLst>
          </p:cNvPr>
          <p:cNvSpPr>
            <a:spLocks noGrp="1"/>
          </p:cNvSpPr>
          <p:nvPr>
            <p:ph type="ctrTitle"/>
          </p:nvPr>
        </p:nvSpPr>
        <p:spPr>
          <a:xfrm>
            <a:off x="602591" y="2189049"/>
            <a:ext cx="6700308" cy="1345226"/>
          </a:xfrm>
        </p:spPr>
        <p:txBody>
          <a:bodyPr anchor="t">
            <a:normAutofit/>
          </a:bodyPr>
          <a:lstStyle>
            <a:lvl1pPr algn="l">
              <a:defRPr sz="4400" b="1">
                <a:solidFill>
                  <a:schemeClr val="bg1"/>
                </a:solidFill>
              </a:defRPr>
            </a:lvl1pPr>
          </a:lstStyle>
          <a:p>
            <a:r>
              <a:rPr lang="en-US"/>
              <a:t>Click to edit Master title style</a:t>
            </a:r>
            <a:endParaRPr lang="fi-FI"/>
          </a:p>
        </p:txBody>
      </p:sp>
      <p:sp>
        <p:nvSpPr>
          <p:cNvPr id="3" name="Subtitle 2">
            <a:extLst>
              <a:ext uri="{FF2B5EF4-FFF2-40B4-BE49-F238E27FC236}">
                <a16:creationId xmlns:a16="http://schemas.microsoft.com/office/drawing/2014/main" id="{6284EF43-868E-5F4C-B2F1-CF45EAD826C7}"/>
              </a:ext>
            </a:extLst>
          </p:cNvPr>
          <p:cNvSpPr>
            <a:spLocks noGrp="1"/>
          </p:cNvSpPr>
          <p:nvPr>
            <p:ph type="subTitle" idx="1"/>
          </p:nvPr>
        </p:nvSpPr>
        <p:spPr>
          <a:xfrm>
            <a:off x="602591" y="3670799"/>
            <a:ext cx="3557427" cy="2160985"/>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grpSp>
        <p:nvGrpSpPr>
          <p:cNvPr id="4" name="Group 3">
            <a:extLst>
              <a:ext uri="{FF2B5EF4-FFF2-40B4-BE49-F238E27FC236}">
                <a16:creationId xmlns:a16="http://schemas.microsoft.com/office/drawing/2014/main" id="{B4C9C287-834F-1E4B-BE52-D71BC993A36F}"/>
              </a:ext>
            </a:extLst>
          </p:cNvPr>
          <p:cNvGrpSpPr/>
          <p:nvPr userDrawn="1"/>
        </p:nvGrpSpPr>
        <p:grpSpPr>
          <a:xfrm>
            <a:off x="3958671" y="3800559"/>
            <a:ext cx="7560402" cy="2011129"/>
            <a:chOff x="86397" y="3820656"/>
            <a:chExt cx="7560402" cy="2011129"/>
          </a:xfrm>
        </p:grpSpPr>
        <p:pic>
          <p:nvPicPr>
            <p:cNvPr id="22" name="Picture 21">
              <a:extLst>
                <a:ext uri="{FF2B5EF4-FFF2-40B4-BE49-F238E27FC236}">
                  <a16:creationId xmlns:a16="http://schemas.microsoft.com/office/drawing/2014/main" id="{67235F83-8BCA-004D-92F9-3FF25ED68CFB}"/>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6397" y="3820656"/>
              <a:ext cx="6229130" cy="1802046"/>
            </a:xfrm>
            <a:prstGeom prst="rect">
              <a:avLst/>
            </a:prstGeom>
          </p:spPr>
        </p:pic>
        <p:pic>
          <p:nvPicPr>
            <p:cNvPr id="23" name="Picture 22">
              <a:extLst>
                <a:ext uri="{FF2B5EF4-FFF2-40B4-BE49-F238E27FC236}">
                  <a16:creationId xmlns:a16="http://schemas.microsoft.com/office/drawing/2014/main" id="{2257CFD2-3BB6-924B-83A7-ABF6ABE9880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5977420" y="3953734"/>
              <a:ext cx="1669379" cy="1878051"/>
            </a:xfrm>
            <a:prstGeom prst="rect">
              <a:avLst/>
            </a:prstGeom>
          </p:spPr>
        </p:pic>
      </p:grpSp>
      <p:sp>
        <p:nvSpPr>
          <p:cNvPr id="19" name="Date Placeholder 3">
            <a:extLst>
              <a:ext uri="{FF2B5EF4-FFF2-40B4-BE49-F238E27FC236}">
                <a16:creationId xmlns:a16="http://schemas.microsoft.com/office/drawing/2014/main" id="{9EBC7F2B-F3F4-5049-B915-2E5BF518C6DE}"/>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21" name="Footer Placeholder 4">
            <a:extLst>
              <a:ext uri="{FF2B5EF4-FFF2-40B4-BE49-F238E27FC236}">
                <a16:creationId xmlns:a16="http://schemas.microsoft.com/office/drawing/2014/main" id="{E5C88DFC-B25C-0D4E-ABFB-632F38FB949D}"/>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24" name="Slide Number Placeholder 5">
            <a:extLst>
              <a:ext uri="{FF2B5EF4-FFF2-40B4-BE49-F238E27FC236}">
                <a16:creationId xmlns:a16="http://schemas.microsoft.com/office/drawing/2014/main" id="{63B79445-6D47-284D-A830-D5AC04B6CAF3}"/>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spTree>
    <p:extLst>
      <p:ext uri="{BB962C8B-B14F-4D97-AF65-F5344CB8AC3E}">
        <p14:creationId xmlns:p14="http://schemas.microsoft.com/office/powerpoint/2010/main" val="1915913485"/>
      </p:ext>
    </p:extLst>
  </p:cSld>
  <p:clrMapOvr>
    <a:masterClrMapping/>
  </p:clrMapOvr>
  <p:extLst>
    <p:ext uri="{DCECCB84-F9BA-43D5-87BE-67443E8EF086}">
      <p15:sldGuideLst xmlns:p15="http://schemas.microsoft.com/office/powerpoint/2012/main">
        <p15:guide id="1" orient="horz" pos="799">
          <p15:clr>
            <a:srgbClr val="FBAE40"/>
          </p15:clr>
        </p15:guide>
        <p15:guide id="2" pos="4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3D79968-96E4-6349-97DC-0A42C02D7A05}"/>
              </a:ext>
            </a:extLst>
          </p:cNvPr>
          <p:cNvSpPr/>
          <p:nvPr userDrawn="1"/>
        </p:nvSpPr>
        <p:spPr>
          <a:xfrm>
            <a:off x="272806" y="322729"/>
            <a:ext cx="11643873" cy="6212542"/>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Round Same-side Corner of Rectangle 23">
            <a:extLst>
              <a:ext uri="{FF2B5EF4-FFF2-40B4-BE49-F238E27FC236}">
                <a16:creationId xmlns:a16="http://schemas.microsoft.com/office/drawing/2014/main" id="{EA20538C-0E9B-9849-A8E1-2F089720BCF9}"/>
              </a:ext>
            </a:extLst>
          </p:cNvPr>
          <p:cNvSpPr/>
          <p:nvPr userDrawn="1"/>
        </p:nvSpPr>
        <p:spPr>
          <a:xfrm rot="5400000">
            <a:off x="3308066" y="-2167781"/>
            <a:ext cx="1030664" cy="7646801"/>
          </a:xfrm>
          <a:prstGeom prst="round2SameRect">
            <a:avLst>
              <a:gd name="adj1" fmla="val 49453"/>
              <a:gd name="adj2" fmla="val 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F177448F-761A-A24B-BCEA-5316523BCF39}"/>
              </a:ext>
            </a:extLst>
          </p:cNvPr>
          <p:cNvSpPr>
            <a:spLocks noGrp="1"/>
          </p:cNvSpPr>
          <p:nvPr>
            <p:ph type="title"/>
          </p:nvPr>
        </p:nvSpPr>
        <p:spPr>
          <a:xfrm>
            <a:off x="596758" y="1011618"/>
            <a:ext cx="7676851" cy="1356394"/>
          </a:xfrm>
        </p:spPr>
        <p:txBody>
          <a:bodyPr/>
          <a:lstStyle>
            <a:lvl1pPr>
              <a:defRPr b="1">
                <a:solidFill>
                  <a:schemeClr val="bg1"/>
                </a:solidFill>
              </a:defRPr>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3B36AA7A-81DC-EF47-A9FE-978D52A00646}"/>
              </a:ext>
            </a:extLst>
          </p:cNvPr>
          <p:cNvSpPr>
            <a:spLocks noGrp="1"/>
          </p:cNvSpPr>
          <p:nvPr>
            <p:ph idx="1"/>
          </p:nvPr>
        </p:nvSpPr>
        <p:spPr>
          <a:xfrm>
            <a:off x="681414" y="2604184"/>
            <a:ext cx="7351381" cy="2841825"/>
          </a:xfrm>
        </p:spPr>
        <p:txBody>
          <a:bodyPr>
            <a:noAutofit/>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pic>
        <p:nvPicPr>
          <p:cNvPr id="19" name="Picture 18">
            <a:extLst>
              <a:ext uri="{FF2B5EF4-FFF2-40B4-BE49-F238E27FC236}">
                <a16:creationId xmlns:a16="http://schemas.microsoft.com/office/drawing/2014/main" id="{9C9BDB91-F666-654A-819F-F8D4E87E2E8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032795" y="1990874"/>
            <a:ext cx="3477791" cy="3726206"/>
          </a:xfrm>
          <a:prstGeom prst="rect">
            <a:avLst/>
          </a:prstGeom>
        </p:spPr>
      </p:pic>
      <p:pic>
        <p:nvPicPr>
          <p:cNvPr id="20" name="Kuva 14">
            <a:extLst>
              <a:ext uri="{FF2B5EF4-FFF2-40B4-BE49-F238E27FC236}">
                <a16:creationId xmlns:a16="http://schemas.microsoft.com/office/drawing/2014/main" id="{6F37CB71-1269-B542-8641-1AA452B9AB5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
        <p:nvSpPr>
          <p:cNvPr id="21" name="Date Placeholder 3">
            <a:extLst>
              <a:ext uri="{FF2B5EF4-FFF2-40B4-BE49-F238E27FC236}">
                <a16:creationId xmlns:a16="http://schemas.microsoft.com/office/drawing/2014/main" id="{D9C90E83-54B3-A04F-8DC4-89F67F28015E}"/>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22" name="Footer Placeholder 4">
            <a:extLst>
              <a:ext uri="{FF2B5EF4-FFF2-40B4-BE49-F238E27FC236}">
                <a16:creationId xmlns:a16="http://schemas.microsoft.com/office/drawing/2014/main" id="{AD9CCC01-829A-A345-A078-F62832881427}"/>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23" name="Slide Number Placeholder 5">
            <a:extLst>
              <a:ext uri="{FF2B5EF4-FFF2-40B4-BE49-F238E27FC236}">
                <a16:creationId xmlns:a16="http://schemas.microsoft.com/office/drawing/2014/main" id="{D8643A3B-8316-5642-95F6-64E812A64DD6}"/>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spTree>
    <p:extLst>
      <p:ext uri="{BB962C8B-B14F-4D97-AF65-F5344CB8AC3E}">
        <p14:creationId xmlns:p14="http://schemas.microsoft.com/office/powerpoint/2010/main" val="767289491"/>
      </p:ext>
    </p:extLst>
  </p:cSld>
  <p:clrMapOvr>
    <a:masterClrMapping/>
  </p:clrMapOvr>
  <p:extLst>
    <p:ext uri="{DCECCB84-F9BA-43D5-87BE-67443E8EF086}">
      <p15:sldGuideLst xmlns:p15="http://schemas.microsoft.com/office/powerpoint/2012/main">
        <p15:guide id="1" orient="horz" pos="79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3D79968-96E4-6349-97DC-0A42C02D7A05}"/>
              </a:ext>
            </a:extLst>
          </p:cNvPr>
          <p:cNvSpPr/>
          <p:nvPr userDrawn="1"/>
        </p:nvSpPr>
        <p:spPr>
          <a:xfrm>
            <a:off x="351832" y="257908"/>
            <a:ext cx="11643873" cy="6445523"/>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Round Same-side Corner of Rectangle 23">
            <a:extLst>
              <a:ext uri="{FF2B5EF4-FFF2-40B4-BE49-F238E27FC236}">
                <a16:creationId xmlns:a16="http://schemas.microsoft.com/office/drawing/2014/main" id="{EA20538C-0E9B-9849-A8E1-2F089720BCF9}"/>
              </a:ext>
            </a:extLst>
          </p:cNvPr>
          <p:cNvSpPr/>
          <p:nvPr userDrawn="1"/>
        </p:nvSpPr>
        <p:spPr>
          <a:xfrm rot="5400000">
            <a:off x="2990409" y="-2381364"/>
            <a:ext cx="1665977" cy="7646801"/>
          </a:xfrm>
          <a:prstGeom prst="round2SameRect">
            <a:avLst>
              <a:gd name="adj1" fmla="val 32419"/>
              <a:gd name="adj2" fmla="val 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F177448F-761A-A24B-BCEA-5316523BCF39}"/>
              </a:ext>
            </a:extLst>
          </p:cNvPr>
          <p:cNvSpPr>
            <a:spLocks noGrp="1"/>
          </p:cNvSpPr>
          <p:nvPr>
            <p:ph type="title"/>
          </p:nvPr>
        </p:nvSpPr>
        <p:spPr>
          <a:xfrm>
            <a:off x="607268" y="490889"/>
            <a:ext cx="6508235" cy="1910258"/>
          </a:xfrm>
        </p:spPr>
        <p:txBody>
          <a:bodyPr/>
          <a:lstStyle>
            <a:lvl1pPr>
              <a:defRPr b="1">
                <a:solidFill>
                  <a:schemeClr val="bg1"/>
                </a:solidFill>
              </a:defRPr>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3B36AA7A-81DC-EF47-A9FE-978D52A00646}"/>
              </a:ext>
            </a:extLst>
          </p:cNvPr>
          <p:cNvSpPr>
            <a:spLocks noGrp="1"/>
          </p:cNvSpPr>
          <p:nvPr>
            <p:ph idx="1"/>
          </p:nvPr>
        </p:nvSpPr>
        <p:spPr>
          <a:xfrm>
            <a:off x="681414" y="2561344"/>
            <a:ext cx="7351381" cy="2644907"/>
          </a:xfrm>
        </p:spPr>
        <p:txBody>
          <a:bodyPr>
            <a:noAutofit/>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pic>
        <p:nvPicPr>
          <p:cNvPr id="20" name="Kuva 14">
            <a:extLst>
              <a:ext uri="{FF2B5EF4-FFF2-40B4-BE49-F238E27FC236}">
                <a16:creationId xmlns:a16="http://schemas.microsoft.com/office/drawing/2014/main" id="{6F37CB71-1269-B542-8641-1AA452B9AB5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Tree>
    <p:extLst>
      <p:ext uri="{BB962C8B-B14F-4D97-AF65-F5344CB8AC3E}">
        <p14:creationId xmlns:p14="http://schemas.microsoft.com/office/powerpoint/2010/main" val="2165511206"/>
      </p:ext>
    </p:extLst>
  </p:cSld>
  <p:clrMapOvr>
    <a:masterClrMapping/>
  </p:clrMapOvr>
  <p:extLst>
    <p:ext uri="{DCECCB84-F9BA-43D5-87BE-67443E8EF086}">
      <p15:sldGuideLst xmlns:p15="http://schemas.microsoft.com/office/powerpoint/2012/main">
        <p15:guide id="1" orient="horz" pos="79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_Otsikko ja sisältö">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3D79968-96E4-6349-97DC-0A42C02D7A05}"/>
              </a:ext>
            </a:extLst>
          </p:cNvPr>
          <p:cNvSpPr/>
          <p:nvPr userDrawn="1"/>
        </p:nvSpPr>
        <p:spPr>
          <a:xfrm>
            <a:off x="272806" y="322729"/>
            <a:ext cx="11643873" cy="6212542"/>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Round Same-side Corner of Rectangle 23">
            <a:extLst>
              <a:ext uri="{FF2B5EF4-FFF2-40B4-BE49-F238E27FC236}">
                <a16:creationId xmlns:a16="http://schemas.microsoft.com/office/drawing/2014/main" id="{EA20538C-0E9B-9849-A8E1-2F089720BCF9}"/>
              </a:ext>
            </a:extLst>
          </p:cNvPr>
          <p:cNvSpPr/>
          <p:nvPr userDrawn="1"/>
        </p:nvSpPr>
        <p:spPr>
          <a:xfrm rot="5400000">
            <a:off x="2990409" y="-2381364"/>
            <a:ext cx="1665977" cy="7646801"/>
          </a:xfrm>
          <a:prstGeom prst="round2SameRect">
            <a:avLst>
              <a:gd name="adj1" fmla="val 32419"/>
              <a:gd name="adj2" fmla="val 0"/>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F177448F-761A-A24B-BCEA-5316523BCF39}"/>
              </a:ext>
            </a:extLst>
          </p:cNvPr>
          <p:cNvSpPr>
            <a:spLocks noGrp="1"/>
          </p:cNvSpPr>
          <p:nvPr>
            <p:ph type="title"/>
          </p:nvPr>
        </p:nvSpPr>
        <p:spPr>
          <a:xfrm>
            <a:off x="607268" y="490889"/>
            <a:ext cx="6508235" cy="1910258"/>
          </a:xfrm>
        </p:spPr>
        <p:txBody>
          <a:bodyPr/>
          <a:lstStyle>
            <a:lvl1pPr>
              <a:defRPr b="1">
                <a:solidFill>
                  <a:schemeClr val="bg1"/>
                </a:solidFill>
              </a:defRPr>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3B36AA7A-81DC-EF47-A9FE-978D52A00646}"/>
              </a:ext>
            </a:extLst>
          </p:cNvPr>
          <p:cNvSpPr>
            <a:spLocks noGrp="1"/>
          </p:cNvSpPr>
          <p:nvPr>
            <p:ph idx="1"/>
          </p:nvPr>
        </p:nvSpPr>
        <p:spPr>
          <a:xfrm>
            <a:off x="681414" y="2561344"/>
            <a:ext cx="7351381" cy="2644907"/>
          </a:xfrm>
        </p:spPr>
        <p:txBody>
          <a:bodyPr>
            <a:noAutofit/>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pic>
        <p:nvPicPr>
          <p:cNvPr id="20" name="Kuva 14">
            <a:extLst>
              <a:ext uri="{FF2B5EF4-FFF2-40B4-BE49-F238E27FC236}">
                <a16:creationId xmlns:a16="http://schemas.microsoft.com/office/drawing/2014/main" id="{6F37CB71-1269-B542-8641-1AA452B9AB5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
        <p:nvSpPr>
          <p:cNvPr id="21" name="Date Placeholder 3">
            <a:extLst>
              <a:ext uri="{FF2B5EF4-FFF2-40B4-BE49-F238E27FC236}">
                <a16:creationId xmlns:a16="http://schemas.microsoft.com/office/drawing/2014/main" id="{D9C90E83-54B3-A04F-8DC4-89F67F28015E}"/>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22" name="Footer Placeholder 4">
            <a:extLst>
              <a:ext uri="{FF2B5EF4-FFF2-40B4-BE49-F238E27FC236}">
                <a16:creationId xmlns:a16="http://schemas.microsoft.com/office/drawing/2014/main" id="{AD9CCC01-829A-A345-A078-F62832881427}"/>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23" name="Slide Number Placeholder 5">
            <a:extLst>
              <a:ext uri="{FF2B5EF4-FFF2-40B4-BE49-F238E27FC236}">
                <a16:creationId xmlns:a16="http://schemas.microsoft.com/office/drawing/2014/main" id="{D8643A3B-8316-5642-95F6-64E812A64DD6}"/>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spTree>
    <p:extLst>
      <p:ext uri="{BB962C8B-B14F-4D97-AF65-F5344CB8AC3E}">
        <p14:creationId xmlns:p14="http://schemas.microsoft.com/office/powerpoint/2010/main" val="3915781947"/>
      </p:ext>
    </p:extLst>
  </p:cSld>
  <p:clrMapOvr>
    <a:masterClrMapping/>
  </p:clrMapOvr>
  <p:extLst>
    <p:ext uri="{DCECCB84-F9BA-43D5-87BE-67443E8EF086}">
      <p15:sldGuideLst xmlns:p15="http://schemas.microsoft.com/office/powerpoint/2012/main">
        <p15:guide id="1" orient="horz" pos="79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E31144-31F4-B542-AE3C-727DF613AC4A}"/>
              </a:ext>
            </a:extLst>
          </p:cNvPr>
          <p:cNvSpPr/>
          <p:nvPr userDrawn="1"/>
        </p:nvSpPr>
        <p:spPr>
          <a:xfrm>
            <a:off x="272806" y="326072"/>
            <a:ext cx="11643873" cy="6212542"/>
          </a:xfrm>
          <a:prstGeom prst="rect">
            <a:avLst/>
          </a:prstGeom>
          <a:solidFill>
            <a:schemeClr val="tx2">
              <a:lumMod val="20000"/>
              <a:lumOff val="80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Round Same-side Corner of Rectangle 22">
            <a:extLst>
              <a:ext uri="{FF2B5EF4-FFF2-40B4-BE49-F238E27FC236}">
                <a16:creationId xmlns:a16="http://schemas.microsoft.com/office/drawing/2014/main" id="{D81DBA76-C549-E641-A025-695700716E12}"/>
              </a:ext>
            </a:extLst>
          </p:cNvPr>
          <p:cNvSpPr/>
          <p:nvPr userDrawn="1"/>
        </p:nvSpPr>
        <p:spPr>
          <a:xfrm rot="5400000">
            <a:off x="3308066" y="-2132875"/>
            <a:ext cx="1030664" cy="7646801"/>
          </a:xfrm>
          <a:prstGeom prst="round2SameRect">
            <a:avLst>
              <a:gd name="adj1" fmla="val 49453"/>
              <a:gd name="adj2" fmla="val 0"/>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8" name="Picture 17">
            <a:extLst>
              <a:ext uri="{FF2B5EF4-FFF2-40B4-BE49-F238E27FC236}">
                <a16:creationId xmlns:a16="http://schemas.microsoft.com/office/drawing/2014/main" id="{E5747C68-4D99-944F-8FD5-7BDBA0FDE9EC}"/>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8032795" y="1990874"/>
            <a:ext cx="3477791" cy="3726206"/>
          </a:xfrm>
          <a:prstGeom prst="rect">
            <a:avLst/>
          </a:prstGeom>
        </p:spPr>
      </p:pic>
      <p:sp>
        <p:nvSpPr>
          <p:cNvPr id="2" name="Title 1">
            <a:extLst>
              <a:ext uri="{FF2B5EF4-FFF2-40B4-BE49-F238E27FC236}">
                <a16:creationId xmlns:a16="http://schemas.microsoft.com/office/drawing/2014/main" id="{F177448F-761A-A24B-BCEA-5316523BCF39}"/>
              </a:ext>
            </a:extLst>
          </p:cNvPr>
          <p:cNvSpPr>
            <a:spLocks noGrp="1"/>
          </p:cNvSpPr>
          <p:nvPr>
            <p:ph type="title"/>
          </p:nvPr>
        </p:nvSpPr>
        <p:spPr>
          <a:xfrm>
            <a:off x="604449" y="1030006"/>
            <a:ext cx="7676851" cy="1356394"/>
          </a:xfrm>
        </p:spPr>
        <p:txBody>
          <a:bodyPr/>
          <a:lstStyle>
            <a:lvl1pPr>
              <a:defRPr b="1">
                <a:solidFill>
                  <a:schemeClr val="bg1"/>
                </a:solidFill>
              </a:defRPr>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3B36AA7A-81DC-EF47-A9FE-978D52A00646}"/>
              </a:ext>
            </a:extLst>
          </p:cNvPr>
          <p:cNvSpPr>
            <a:spLocks noGrp="1"/>
          </p:cNvSpPr>
          <p:nvPr>
            <p:ph idx="1"/>
          </p:nvPr>
        </p:nvSpPr>
        <p:spPr>
          <a:xfrm>
            <a:off x="681414" y="2634092"/>
            <a:ext cx="7128649" cy="3091443"/>
          </a:xfrm>
        </p:spPr>
        <p:txBody>
          <a:bodyPr>
            <a:noAutofit/>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pic>
        <p:nvPicPr>
          <p:cNvPr id="19" name="Kuva 14">
            <a:extLst>
              <a:ext uri="{FF2B5EF4-FFF2-40B4-BE49-F238E27FC236}">
                <a16:creationId xmlns:a16="http://schemas.microsoft.com/office/drawing/2014/main" id="{9FB4A408-9247-0B41-81B1-219A6F0F14C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
        <p:nvSpPr>
          <p:cNvPr id="20" name="Date Placeholder 3">
            <a:extLst>
              <a:ext uri="{FF2B5EF4-FFF2-40B4-BE49-F238E27FC236}">
                <a16:creationId xmlns:a16="http://schemas.microsoft.com/office/drawing/2014/main" id="{154BE843-792A-014F-BE3C-D8B7F7EE576E}"/>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21" name="Footer Placeholder 4">
            <a:extLst>
              <a:ext uri="{FF2B5EF4-FFF2-40B4-BE49-F238E27FC236}">
                <a16:creationId xmlns:a16="http://schemas.microsoft.com/office/drawing/2014/main" id="{A95F56A9-4CE9-574D-AE38-CACE05650861}"/>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22" name="Slide Number Placeholder 5">
            <a:extLst>
              <a:ext uri="{FF2B5EF4-FFF2-40B4-BE49-F238E27FC236}">
                <a16:creationId xmlns:a16="http://schemas.microsoft.com/office/drawing/2014/main" id="{327E2BC6-439F-2C4E-94FA-B1500FE42E9E}"/>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spTree>
    <p:extLst>
      <p:ext uri="{BB962C8B-B14F-4D97-AF65-F5344CB8AC3E}">
        <p14:creationId xmlns:p14="http://schemas.microsoft.com/office/powerpoint/2010/main" val="4208172435"/>
      </p:ext>
    </p:extLst>
  </p:cSld>
  <p:clrMapOvr>
    <a:masterClrMapping/>
  </p:clrMapOvr>
  <p:extLst>
    <p:ext uri="{DCECCB84-F9BA-43D5-87BE-67443E8EF086}">
      <p15:sldGuideLst xmlns:p15="http://schemas.microsoft.com/office/powerpoint/2012/main">
        <p15:guide id="1" orient="horz" pos="79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3_Otsikko ja sisältö">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3D79968-96E4-6349-97DC-0A42C02D7A05}"/>
              </a:ext>
            </a:extLst>
          </p:cNvPr>
          <p:cNvSpPr/>
          <p:nvPr userDrawn="1"/>
        </p:nvSpPr>
        <p:spPr>
          <a:xfrm>
            <a:off x="272806" y="322729"/>
            <a:ext cx="11643873" cy="6212542"/>
          </a:xfrm>
          <a:prstGeom prst="rect">
            <a:avLst/>
          </a:prstGeom>
          <a:solidFill>
            <a:srgbClr val="00ACA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Round Same-side Corner of Rectangle 23">
            <a:extLst>
              <a:ext uri="{FF2B5EF4-FFF2-40B4-BE49-F238E27FC236}">
                <a16:creationId xmlns:a16="http://schemas.microsoft.com/office/drawing/2014/main" id="{EA20538C-0E9B-9849-A8E1-2F089720BCF9}"/>
              </a:ext>
            </a:extLst>
          </p:cNvPr>
          <p:cNvSpPr/>
          <p:nvPr userDrawn="1"/>
        </p:nvSpPr>
        <p:spPr>
          <a:xfrm rot="5400000">
            <a:off x="3308066" y="-2167781"/>
            <a:ext cx="1030664" cy="7646801"/>
          </a:xfrm>
          <a:prstGeom prst="round2SameRect">
            <a:avLst>
              <a:gd name="adj1" fmla="val 49453"/>
              <a:gd name="adj2" fmla="val 0"/>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F177448F-761A-A24B-BCEA-5316523BCF39}"/>
              </a:ext>
            </a:extLst>
          </p:cNvPr>
          <p:cNvSpPr>
            <a:spLocks noGrp="1"/>
          </p:cNvSpPr>
          <p:nvPr>
            <p:ph type="title"/>
          </p:nvPr>
        </p:nvSpPr>
        <p:spPr>
          <a:xfrm>
            <a:off x="596758" y="1011618"/>
            <a:ext cx="7676851" cy="1356394"/>
          </a:xfrm>
        </p:spPr>
        <p:txBody>
          <a:bodyPr/>
          <a:lstStyle>
            <a:lvl1pPr>
              <a:defRPr b="1">
                <a:solidFill>
                  <a:schemeClr val="bg1"/>
                </a:solidFill>
              </a:defRPr>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3B36AA7A-81DC-EF47-A9FE-978D52A00646}"/>
              </a:ext>
            </a:extLst>
          </p:cNvPr>
          <p:cNvSpPr>
            <a:spLocks noGrp="1"/>
          </p:cNvSpPr>
          <p:nvPr>
            <p:ph idx="1"/>
          </p:nvPr>
        </p:nvSpPr>
        <p:spPr>
          <a:xfrm>
            <a:off x="681414" y="2604184"/>
            <a:ext cx="7351381" cy="2841825"/>
          </a:xfrm>
        </p:spPr>
        <p:txBody>
          <a:bodyPr>
            <a:noAutofit/>
          </a:bodyPr>
          <a:lstStyle>
            <a:lvl1pPr>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pic>
        <p:nvPicPr>
          <p:cNvPr id="20" name="Kuva 14">
            <a:extLst>
              <a:ext uri="{FF2B5EF4-FFF2-40B4-BE49-F238E27FC236}">
                <a16:creationId xmlns:a16="http://schemas.microsoft.com/office/drawing/2014/main" id="{6F37CB71-1269-B542-8641-1AA452B9AB5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00328" y="322729"/>
            <a:ext cx="3416351" cy="622470"/>
          </a:xfrm>
          <a:prstGeom prst="rect">
            <a:avLst/>
          </a:prstGeom>
        </p:spPr>
      </p:pic>
      <p:sp>
        <p:nvSpPr>
          <p:cNvPr id="21" name="Date Placeholder 3">
            <a:extLst>
              <a:ext uri="{FF2B5EF4-FFF2-40B4-BE49-F238E27FC236}">
                <a16:creationId xmlns:a16="http://schemas.microsoft.com/office/drawing/2014/main" id="{D9C90E83-54B3-A04F-8DC4-89F67F28015E}"/>
              </a:ext>
            </a:extLst>
          </p:cNvPr>
          <p:cNvSpPr>
            <a:spLocks noGrp="1"/>
          </p:cNvSpPr>
          <p:nvPr>
            <p:ph type="dt" sz="half" idx="10"/>
          </p:nvPr>
        </p:nvSpPr>
        <p:spPr>
          <a:xfrm>
            <a:off x="713090" y="5973228"/>
            <a:ext cx="1056335" cy="365125"/>
          </a:xfrm>
        </p:spPr>
        <p:txBody>
          <a:bodyPr/>
          <a:lstStyle/>
          <a:p>
            <a:fld id="{AF52B175-86D0-B54C-A378-2E9EF8E392DF}" type="datetime1">
              <a:rPr lang="fi-FI" smtClean="0"/>
              <a:t>23.11.2020</a:t>
            </a:fld>
            <a:endParaRPr lang="fi-FI"/>
          </a:p>
        </p:txBody>
      </p:sp>
      <p:sp>
        <p:nvSpPr>
          <p:cNvPr id="22" name="Footer Placeholder 4">
            <a:extLst>
              <a:ext uri="{FF2B5EF4-FFF2-40B4-BE49-F238E27FC236}">
                <a16:creationId xmlns:a16="http://schemas.microsoft.com/office/drawing/2014/main" id="{AD9CCC01-829A-A345-A078-F62832881427}"/>
              </a:ext>
            </a:extLst>
          </p:cNvPr>
          <p:cNvSpPr>
            <a:spLocks noGrp="1"/>
          </p:cNvSpPr>
          <p:nvPr>
            <p:ph type="ftr" sz="quarter" idx="11"/>
          </p:nvPr>
        </p:nvSpPr>
        <p:spPr>
          <a:xfrm>
            <a:off x="2052295" y="5973228"/>
            <a:ext cx="4114800" cy="365125"/>
          </a:xfrm>
        </p:spPr>
        <p:txBody>
          <a:bodyPr/>
          <a:lstStyle>
            <a:lvl1pPr algn="l">
              <a:defRPr/>
            </a:lvl1pPr>
          </a:lstStyle>
          <a:p>
            <a:endParaRPr lang="fi-FI"/>
          </a:p>
        </p:txBody>
      </p:sp>
      <p:sp>
        <p:nvSpPr>
          <p:cNvPr id="23" name="Slide Number Placeholder 5">
            <a:extLst>
              <a:ext uri="{FF2B5EF4-FFF2-40B4-BE49-F238E27FC236}">
                <a16:creationId xmlns:a16="http://schemas.microsoft.com/office/drawing/2014/main" id="{D8643A3B-8316-5642-95F6-64E812A64DD6}"/>
              </a:ext>
            </a:extLst>
          </p:cNvPr>
          <p:cNvSpPr>
            <a:spLocks noGrp="1"/>
          </p:cNvSpPr>
          <p:nvPr>
            <p:ph type="sldNum" sz="quarter" idx="12"/>
          </p:nvPr>
        </p:nvSpPr>
        <p:spPr>
          <a:xfrm>
            <a:off x="8913235" y="5973228"/>
            <a:ext cx="2743200" cy="365125"/>
          </a:xfrm>
        </p:spPr>
        <p:txBody>
          <a:bodyPr/>
          <a:lstStyle/>
          <a:p>
            <a:fld id="{6B8709AC-5261-F447-A2F3-D96358AFF9C9}" type="slidenum">
              <a:rPr lang="fi-FI" smtClean="0"/>
              <a:t>‹#›</a:t>
            </a:fld>
            <a:endParaRPr lang="fi-FI"/>
          </a:p>
        </p:txBody>
      </p:sp>
    </p:spTree>
    <p:extLst>
      <p:ext uri="{BB962C8B-B14F-4D97-AF65-F5344CB8AC3E}">
        <p14:creationId xmlns:p14="http://schemas.microsoft.com/office/powerpoint/2010/main" val="3664533922"/>
      </p:ext>
    </p:extLst>
  </p:cSld>
  <p:clrMapOvr>
    <a:masterClrMapping/>
  </p:clrMapOvr>
  <p:extLst>
    <p:ext uri="{DCECCB84-F9BA-43D5-87BE-67443E8EF086}">
      <p15:sldGuideLst xmlns:p15="http://schemas.microsoft.com/office/powerpoint/2012/main">
        <p15:guide id="1" orient="horz" pos="79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äliotsikkodi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5FD25F-7192-CC46-AC1C-BCEC1AD78C08}"/>
              </a:ext>
            </a:extLst>
          </p:cNvPr>
          <p:cNvSpPr/>
          <p:nvPr userDrawn="1"/>
        </p:nvSpPr>
        <p:spPr>
          <a:xfrm>
            <a:off x="272806" y="322729"/>
            <a:ext cx="11643873" cy="6199316"/>
          </a:xfrm>
          <a:prstGeom prst="rect">
            <a:avLst/>
          </a:prstGeom>
          <a:solidFill>
            <a:schemeClr val="accent1">
              <a:lumMod val="75000"/>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Round Same-side Corner of Rectangle 9">
            <a:extLst>
              <a:ext uri="{FF2B5EF4-FFF2-40B4-BE49-F238E27FC236}">
                <a16:creationId xmlns:a16="http://schemas.microsoft.com/office/drawing/2014/main" id="{E6220B3A-5D8A-434E-B6E1-812229E1EB0B}"/>
              </a:ext>
            </a:extLst>
          </p:cNvPr>
          <p:cNvSpPr/>
          <p:nvPr userDrawn="1"/>
        </p:nvSpPr>
        <p:spPr>
          <a:xfrm rot="5400000">
            <a:off x="3308065" y="-1421255"/>
            <a:ext cx="1030664" cy="7646801"/>
          </a:xfrm>
          <a:prstGeom prst="round2SameRect">
            <a:avLst>
              <a:gd name="adj1" fmla="val 49453"/>
              <a:gd name="adj2" fmla="val 0"/>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Title 1">
            <a:extLst>
              <a:ext uri="{FF2B5EF4-FFF2-40B4-BE49-F238E27FC236}">
                <a16:creationId xmlns:a16="http://schemas.microsoft.com/office/drawing/2014/main" id="{82C488A5-178A-BE40-AB0B-52FB47D21A38}"/>
              </a:ext>
            </a:extLst>
          </p:cNvPr>
          <p:cNvSpPr>
            <a:spLocks noGrp="1"/>
          </p:cNvSpPr>
          <p:nvPr>
            <p:ph type="ctrTitle"/>
          </p:nvPr>
        </p:nvSpPr>
        <p:spPr>
          <a:xfrm>
            <a:off x="626958" y="1727712"/>
            <a:ext cx="6988309" cy="1030665"/>
          </a:xfrm>
        </p:spPr>
        <p:txBody>
          <a:bodyPr anchor="b">
            <a:normAutofit/>
          </a:bodyPr>
          <a:lstStyle>
            <a:lvl1pPr algn="l">
              <a:defRPr sz="4400" b="1">
                <a:solidFill>
                  <a:schemeClr val="bg1"/>
                </a:solidFill>
              </a:defRPr>
            </a:lvl1pPr>
          </a:lstStyle>
          <a:p>
            <a:r>
              <a:rPr lang="en-US"/>
              <a:t>Click to edit Master title style</a:t>
            </a:r>
            <a:endParaRPr lang="fi-FI"/>
          </a:p>
        </p:txBody>
      </p:sp>
      <p:sp>
        <p:nvSpPr>
          <p:cNvPr id="16" name="Subtitle 2">
            <a:extLst>
              <a:ext uri="{FF2B5EF4-FFF2-40B4-BE49-F238E27FC236}">
                <a16:creationId xmlns:a16="http://schemas.microsoft.com/office/drawing/2014/main" id="{C4F175BD-02BB-0246-B135-F7D9302E2AF4}"/>
              </a:ext>
            </a:extLst>
          </p:cNvPr>
          <p:cNvSpPr>
            <a:spLocks noGrp="1"/>
          </p:cNvSpPr>
          <p:nvPr>
            <p:ph type="subTitle" idx="1"/>
          </p:nvPr>
        </p:nvSpPr>
        <p:spPr>
          <a:xfrm>
            <a:off x="658489" y="3429000"/>
            <a:ext cx="10020021" cy="2342158"/>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pic>
        <p:nvPicPr>
          <p:cNvPr id="14" name="Picture 13">
            <a:extLst>
              <a:ext uri="{FF2B5EF4-FFF2-40B4-BE49-F238E27FC236}">
                <a16:creationId xmlns:a16="http://schemas.microsoft.com/office/drawing/2014/main" id="{4D50B055-A05F-1A44-A71D-BDEB8D3FA93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20207" y="650012"/>
            <a:ext cx="4275248" cy="1236801"/>
          </a:xfrm>
          <a:prstGeom prst="rect">
            <a:avLst/>
          </a:prstGeom>
        </p:spPr>
      </p:pic>
      <p:pic>
        <p:nvPicPr>
          <p:cNvPr id="17" name="Picture 16">
            <a:extLst>
              <a:ext uri="{FF2B5EF4-FFF2-40B4-BE49-F238E27FC236}">
                <a16:creationId xmlns:a16="http://schemas.microsoft.com/office/drawing/2014/main" id="{C366EB0A-2B06-6646-BFAF-4121614DD02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00328" y="335955"/>
            <a:ext cx="3416351" cy="596018"/>
          </a:xfrm>
          <a:prstGeom prst="rect">
            <a:avLst/>
          </a:prstGeom>
        </p:spPr>
      </p:pic>
      <p:sp>
        <p:nvSpPr>
          <p:cNvPr id="18" name="Date Placeholder 3">
            <a:extLst>
              <a:ext uri="{FF2B5EF4-FFF2-40B4-BE49-F238E27FC236}">
                <a16:creationId xmlns:a16="http://schemas.microsoft.com/office/drawing/2014/main" id="{9C17DB02-4455-B84F-8924-A99F4BF4774A}"/>
              </a:ext>
            </a:extLst>
          </p:cNvPr>
          <p:cNvSpPr>
            <a:spLocks noGrp="1"/>
          </p:cNvSpPr>
          <p:nvPr>
            <p:ph type="dt" sz="half" idx="10"/>
          </p:nvPr>
        </p:nvSpPr>
        <p:spPr>
          <a:xfrm>
            <a:off x="713090" y="5973228"/>
            <a:ext cx="1056335" cy="365125"/>
          </a:xfrm>
        </p:spPr>
        <p:txBody>
          <a:bodyPr/>
          <a:lstStyle>
            <a:lvl1pPr>
              <a:defRPr>
                <a:solidFill>
                  <a:schemeClr val="bg1"/>
                </a:solidFill>
              </a:defRPr>
            </a:lvl1pPr>
          </a:lstStyle>
          <a:p>
            <a:fld id="{AF52B175-86D0-B54C-A378-2E9EF8E392DF}" type="datetime1">
              <a:rPr lang="fi-FI" smtClean="0"/>
              <a:pPr/>
              <a:t>23.11.2020</a:t>
            </a:fld>
            <a:endParaRPr lang="fi-FI"/>
          </a:p>
        </p:txBody>
      </p:sp>
      <p:sp>
        <p:nvSpPr>
          <p:cNvPr id="19" name="Footer Placeholder 4">
            <a:extLst>
              <a:ext uri="{FF2B5EF4-FFF2-40B4-BE49-F238E27FC236}">
                <a16:creationId xmlns:a16="http://schemas.microsoft.com/office/drawing/2014/main" id="{33553B6E-EA4D-3B47-8442-9CE78E074FA7}"/>
              </a:ext>
            </a:extLst>
          </p:cNvPr>
          <p:cNvSpPr>
            <a:spLocks noGrp="1"/>
          </p:cNvSpPr>
          <p:nvPr>
            <p:ph type="ftr" sz="quarter" idx="11"/>
          </p:nvPr>
        </p:nvSpPr>
        <p:spPr>
          <a:xfrm>
            <a:off x="2052295" y="5973228"/>
            <a:ext cx="4114800" cy="365125"/>
          </a:xfrm>
        </p:spPr>
        <p:txBody>
          <a:bodyPr/>
          <a:lstStyle>
            <a:lvl1pPr algn="l">
              <a:defRPr>
                <a:solidFill>
                  <a:schemeClr val="bg1"/>
                </a:solidFill>
              </a:defRPr>
            </a:lvl1pPr>
          </a:lstStyle>
          <a:p>
            <a:endParaRPr lang="fi-FI"/>
          </a:p>
        </p:txBody>
      </p:sp>
      <p:sp>
        <p:nvSpPr>
          <p:cNvPr id="20" name="Slide Number Placeholder 5">
            <a:extLst>
              <a:ext uri="{FF2B5EF4-FFF2-40B4-BE49-F238E27FC236}">
                <a16:creationId xmlns:a16="http://schemas.microsoft.com/office/drawing/2014/main" id="{C2F0C057-D381-2646-8A85-F6A913234F1E}"/>
              </a:ext>
            </a:extLst>
          </p:cNvPr>
          <p:cNvSpPr>
            <a:spLocks noGrp="1"/>
          </p:cNvSpPr>
          <p:nvPr>
            <p:ph type="sldNum" sz="quarter" idx="12"/>
          </p:nvPr>
        </p:nvSpPr>
        <p:spPr>
          <a:xfrm>
            <a:off x="8913235" y="5973228"/>
            <a:ext cx="2743200" cy="365125"/>
          </a:xfrm>
        </p:spPr>
        <p:txBody>
          <a:bodyPr/>
          <a:lstStyle>
            <a:lvl1pPr>
              <a:defRPr>
                <a:solidFill>
                  <a:schemeClr val="bg1"/>
                </a:solidFill>
              </a:defRPr>
            </a:lvl1pPr>
          </a:lstStyle>
          <a:p>
            <a:fld id="{6B8709AC-5261-F447-A2F3-D96358AFF9C9}" type="slidenum">
              <a:rPr lang="fi-FI" smtClean="0"/>
              <a:pPr/>
              <a:t>‹#›</a:t>
            </a:fld>
            <a:endParaRPr lang="fi-FI"/>
          </a:p>
        </p:txBody>
      </p:sp>
    </p:spTree>
    <p:extLst>
      <p:ext uri="{BB962C8B-B14F-4D97-AF65-F5344CB8AC3E}">
        <p14:creationId xmlns:p14="http://schemas.microsoft.com/office/powerpoint/2010/main" val="1597327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Kansi ilman kuva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5CDA4F-52A4-784A-AD56-F7F432442465}"/>
              </a:ext>
            </a:extLst>
          </p:cNvPr>
          <p:cNvSpPr/>
          <p:nvPr userDrawn="1"/>
        </p:nvSpPr>
        <p:spPr>
          <a:xfrm>
            <a:off x="272806" y="322729"/>
            <a:ext cx="11643873" cy="6199316"/>
          </a:xfrm>
          <a:prstGeom prst="rect">
            <a:avLst/>
          </a:prstGeom>
          <a:solidFill>
            <a:srgbClr val="00ACA9">
              <a:alpha val="7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21F29309-72BF-304B-AF0E-E39CA5B45E6F}"/>
              </a:ext>
            </a:extLst>
          </p:cNvPr>
          <p:cNvSpPr>
            <a:spLocks noGrp="1"/>
          </p:cNvSpPr>
          <p:nvPr>
            <p:ph type="ctrTitle"/>
          </p:nvPr>
        </p:nvSpPr>
        <p:spPr>
          <a:xfrm>
            <a:off x="640805" y="1169871"/>
            <a:ext cx="3122342" cy="3662258"/>
          </a:xfrm>
        </p:spPr>
        <p:txBody>
          <a:bodyPr anchor="t">
            <a:normAutofit/>
          </a:bodyPr>
          <a:lstStyle>
            <a:lvl1pPr algn="l">
              <a:defRPr sz="4400" b="1">
                <a:solidFill>
                  <a:schemeClr val="bg1"/>
                </a:solidFill>
              </a:defRPr>
            </a:lvl1pPr>
          </a:lstStyle>
          <a:p>
            <a:r>
              <a:rPr lang="en-US"/>
              <a:t>Click to edit Master title style</a:t>
            </a:r>
            <a:endParaRPr lang="fi-FI"/>
          </a:p>
        </p:txBody>
      </p:sp>
      <p:sp>
        <p:nvSpPr>
          <p:cNvPr id="3" name="Subtitle 2">
            <a:extLst>
              <a:ext uri="{FF2B5EF4-FFF2-40B4-BE49-F238E27FC236}">
                <a16:creationId xmlns:a16="http://schemas.microsoft.com/office/drawing/2014/main" id="{6284EF43-868E-5F4C-B2F1-CF45EAD826C7}"/>
              </a:ext>
            </a:extLst>
          </p:cNvPr>
          <p:cNvSpPr>
            <a:spLocks noGrp="1"/>
          </p:cNvSpPr>
          <p:nvPr>
            <p:ph type="subTitle" idx="1"/>
          </p:nvPr>
        </p:nvSpPr>
        <p:spPr>
          <a:xfrm>
            <a:off x="4558988" y="1268413"/>
            <a:ext cx="5291255" cy="3563716"/>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pic>
        <p:nvPicPr>
          <p:cNvPr id="13" name="Picture 12">
            <a:extLst>
              <a:ext uri="{FF2B5EF4-FFF2-40B4-BE49-F238E27FC236}">
                <a16:creationId xmlns:a16="http://schemas.microsoft.com/office/drawing/2014/main" id="{B6FFDCDD-036D-C345-92F1-4F66A17EF0E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831200" y="5097217"/>
            <a:ext cx="4923209" cy="1424252"/>
          </a:xfrm>
          <a:prstGeom prst="rect">
            <a:avLst/>
          </a:prstGeom>
        </p:spPr>
      </p:pic>
      <p:pic>
        <p:nvPicPr>
          <p:cNvPr id="7" name="Picture 6">
            <a:extLst>
              <a:ext uri="{FF2B5EF4-FFF2-40B4-BE49-F238E27FC236}">
                <a16:creationId xmlns:a16="http://schemas.microsoft.com/office/drawing/2014/main" id="{6EBA5389-8A0F-EC41-B691-862FBD4F436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487185" y="5254946"/>
            <a:ext cx="1319398" cy="1484322"/>
          </a:xfrm>
          <a:prstGeom prst="rect">
            <a:avLst/>
          </a:prstGeom>
        </p:spPr>
      </p:pic>
      <p:pic>
        <p:nvPicPr>
          <p:cNvPr id="18" name="Picture 17">
            <a:extLst>
              <a:ext uri="{FF2B5EF4-FFF2-40B4-BE49-F238E27FC236}">
                <a16:creationId xmlns:a16="http://schemas.microsoft.com/office/drawing/2014/main" id="{ACEE28C2-6ACC-D740-9818-7FD5A2A7980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00328" y="335955"/>
            <a:ext cx="3416351" cy="596018"/>
          </a:xfrm>
          <a:prstGeom prst="rect">
            <a:avLst/>
          </a:prstGeom>
        </p:spPr>
      </p:pic>
      <p:sp>
        <p:nvSpPr>
          <p:cNvPr id="19" name="Date Placeholder 3">
            <a:extLst>
              <a:ext uri="{FF2B5EF4-FFF2-40B4-BE49-F238E27FC236}">
                <a16:creationId xmlns:a16="http://schemas.microsoft.com/office/drawing/2014/main" id="{87D971FB-2AA3-BE4B-AB77-B758CF6941D3}"/>
              </a:ext>
            </a:extLst>
          </p:cNvPr>
          <p:cNvSpPr>
            <a:spLocks noGrp="1"/>
          </p:cNvSpPr>
          <p:nvPr>
            <p:ph type="dt" sz="half" idx="10"/>
          </p:nvPr>
        </p:nvSpPr>
        <p:spPr>
          <a:xfrm>
            <a:off x="713090" y="5973228"/>
            <a:ext cx="1056335" cy="365125"/>
          </a:xfrm>
        </p:spPr>
        <p:txBody>
          <a:bodyPr/>
          <a:lstStyle>
            <a:lvl1pPr>
              <a:defRPr>
                <a:solidFill>
                  <a:schemeClr val="bg1"/>
                </a:solidFill>
              </a:defRPr>
            </a:lvl1pPr>
          </a:lstStyle>
          <a:p>
            <a:fld id="{AF52B175-86D0-B54C-A378-2E9EF8E392DF}" type="datetime1">
              <a:rPr lang="fi-FI" smtClean="0"/>
              <a:pPr/>
              <a:t>23.11.2020</a:t>
            </a:fld>
            <a:endParaRPr lang="fi-FI"/>
          </a:p>
        </p:txBody>
      </p:sp>
      <p:sp>
        <p:nvSpPr>
          <p:cNvPr id="21" name="Footer Placeholder 4">
            <a:extLst>
              <a:ext uri="{FF2B5EF4-FFF2-40B4-BE49-F238E27FC236}">
                <a16:creationId xmlns:a16="http://schemas.microsoft.com/office/drawing/2014/main" id="{C0A77100-D18F-4C4C-A4D3-2000CF9F716A}"/>
              </a:ext>
            </a:extLst>
          </p:cNvPr>
          <p:cNvSpPr>
            <a:spLocks noGrp="1"/>
          </p:cNvSpPr>
          <p:nvPr>
            <p:ph type="ftr" sz="quarter" idx="11"/>
          </p:nvPr>
        </p:nvSpPr>
        <p:spPr>
          <a:xfrm>
            <a:off x="2052295" y="5973228"/>
            <a:ext cx="4114800" cy="365125"/>
          </a:xfrm>
        </p:spPr>
        <p:txBody>
          <a:bodyPr/>
          <a:lstStyle>
            <a:lvl1pPr algn="l">
              <a:defRPr>
                <a:solidFill>
                  <a:schemeClr val="bg1"/>
                </a:solidFill>
              </a:defRPr>
            </a:lvl1pPr>
          </a:lstStyle>
          <a:p>
            <a:endParaRPr lang="fi-FI"/>
          </a:p>
        </p:txBody>
      </p:sp>
      <p:sp>
        <p:nvSpPr>
          <p:cNvPr id="22" name="Slide Number Placeholder 5">
            <a:extLst>
              <a:ext uri="{FF2B5EF4-FFF2-40B4-BE49-F238E27FC236}">
                <a16:creationId xmlns:a16="http://schemas.microsoft.com/office/drawing/2014/main" id="{2740439B-57F2-7A47-B719-4842885C66F2}"/>
              </a:ext>
            </a:extLst>
          </p:cNvPr>
          <p:cNvSpPr>
            <a:spLocks noGrp="1"/>
          </p:cNvSpPr>
          <p:nvPr>
            <p:ph type="sldNum" sz="quarter" idx="12"/>
          </p:nvPr>
        </p:nvSpPr>
        <p:spPr>
          <a:xfrm>
            <a:off x="8913235" y="5973228"/>
            <a:ext cx="2743200" cy="365125"/>
          </a:xfrm>
        </p:spPr>
        <p:txBody>
          <a:bodyPr/>
          <a:lstStyle>
            <a:lvl1pPr>
              <a:defRPr>
                <a:solidFill>
                  <a:schemeClr val="bg1"/>
                </a:solidFill>
              </a:defRPr>
            </a:lvl1pPr>
          </a:lstStyle>
          <a:p>
            <a:fld id="{6B8709AC-5261-F447-A2F3-D96358AFF9C9}" type="slidenum">
              <a:rPr lang="fi-FI" smtClean="0"/>
              <a:pPr/>
              <a:t>‹#›</a:t>
            </a:fld>
            <a:endParaRPr lang="fi-FI"/>
          </a:p>
        </p:txBody>
      </p:sp>
    </p:spTree>
    <p:extLst>
      <p:ext uri="{BB962C8B-B14F-4D97-AF65-F5344CB8AC3E}">
        <p14:creationId xmlns:p14="http://schemas.microsoft.com/office/powerpoint/2010/main" val="4035965802"/>
      </p:ext>
    </p:extLst>
  </p:cSld>
  <p:clrMapOvr>
    <a:masterClrMapping/>
  </p:clrMapOvr>
  <p:extLst>
    <p:ext uri="{DCECCB84-F9BA-43D5-87BE-67443E8EF086}">
      <p15:sldGuideLst xmlns:p15="http://schemas.microsoft.com/office/powerpoint/2012/main">
        <p15:guide id="1" orient="horz" pos="799">
          <p15:clr>
            <a:srgbClr val="FBAE40"/>
          </p15:clr>
        </p15:guide>
        <p15:guide id="2" pos="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6DA4C-BD15-7546-B231-7665872D6F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F007421D-C441-634C-976C-9F6C13965E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891EB427-C5C3-9F47-8D8D-A51B25C3CD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A55B4-8EBC-1C48-B7CF-7516C5E7CCD6}" type="datetime1">
              <a:rPr lang="fi-FI" smtClean="0"/>
              <a:t>23.11.2020</a:t>
            </a:fld>
            <a:endParaRPr lang="fi-FI"/>
          </a:p>
        </p:txBody>
      </p:sp>
      <p:sp>
        <p:nvSpPr>
          <p:cNvPr id="5" name="Footer Placeholder 4">
            <a:extLst>
              <a:ext uri="{FF2B5EF4-FFF2-40B4-BE49-F238E27FC236}">
                <a16:creationId xmlns:a16="http://schemas.microsoft.com/office/drawing/2014/main" id="{04B4093B-9AD9-414B-AD1D-4BC770DF41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67EAA86E-F1B1-044C-B3DD-DCE9A307B5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09AC-5261-F447-A2F3-D96358AFF9C9}" type="slidenum">
              <a:rPr lang="fi-FI" smtClean="0"/>
              <a:t>‹#›</a:t>
            </a:fld>
            <a:endParaRPr lang="fi-FI"/>
          </a:p>
        </p:txBody>
      </p:sp>
    </p:spTree>
    <p:extLst>
      <p:ext uri="{BB962C8B-B14F-4D97-AF65-F5344CB8AC3E}">
        <p14:creationId xmlns:p14="http://schemas.microsoft.com/office/powerpoint/2010/main" val="60912986"/>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4" r:id="rId4"/>
    <p:sldLayoutId id="2147483667" r:id="rId5"/>
    <p:sldLayoutId id="2147483663" r:id="rId6"/>
    <p:sldLayoutId id="2147483665" r:id="rId7"/>
    <p:sldLayoutId id="2147483651" r:id="rId8"/>
    <p:sldLayoutId id="2147483662" r:id="rId9"/>
    <p:sldLayoutId id="2147483666" r:id="rId10"/>
    <p:sldLayoutId id="2147483652" r:id="rId11"/>
    <p:sldLayoutId id="2147483654" r:id="rId12"/>
    <p:sldLayoutId id="2147483655" r:id="rId13"/>
    <p:sldLayoutId id="2147483660"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99" userDrawn="1">
          <p15:clr>
            <a:srgbClr val="F26B43"/>
          </p15:clr>
        </p15:guide>
        <p15:guide id="2" pos="45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slideLayout" Target="../slideLayouts/slideLayout5.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5.jpeg"/><Relationship Id="rId1" Type="http://schemas.openxmlformats.org/officeDocument/2006/relationships/slideLayout" Target="../slideLayouts/slideLayout5.xml"/><Relationship Id="rId5" Type="http://schemas.openxmlformats.org/officeDocument/2006/relationships/image" Target="../media/image10.jpeg"/><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5.xml"/><Relationship Id="rId6" Type="http://schemas.openxmlformats.org/officeDocument/2006/relationships/image" Target="../media/image16.jpeg"/><Relationship Id="rId5" Type="http://schemas.openxmlformats.org/officeDocument/2006/relationships/image" Target="../media/image14.jpe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0.jpeg"/><Relationship Id="rId2" Type="http://schemas.openxmlformats.org/officeDocument/2006/relationships/image" Target="../media/image16.jpeg"/><Relationship Id="rId1" Type="http://schemas.openxmlformats.org/officeDocument/2006/relationships/slideLayout" Target="../slideLayouts/slideLayout5.xml"/><Relationship Id="rId6" Type="http://schemas.openxmlformats.org/officeDocument/2006/relationships/image" Target="../media/image14.jpeg"/><Relationship Id="rId5" Type="http://schemas.openxmlformats.org/officeDocument/2006/relationships/image" Target="../media/image12.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image" Target="../media/image7.jpeg"/><Relationship Id="rId1" Type="http://schemas.openxmlformats.org/officeDocument/2006/relationships/slideLayout" Target="../slideLayouts/slideLayout4.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7.jpeg"/><Relationship Id="rId7" Type="http://schemas.openxmlformats.org/officeDocument/2006/relationships/image" Target="../media/image15.jpeg"/><Relationship Id="rId12" Type="http://schemas.openxmlformats.org/officeDocument/2006/relationships/image" Target="../media/image12.jpeg"/><Relationship Id="rId2" Type="http://schemas.openxmlformats.org/officeDocument/2006/relationships/image" Target="../media/image16.jpeg"/><Relationship Id="rId1" Type="http://schemas.openxmlformats.org/officeDocument/2006/relationships/slideLayout" Target="../slideLayouts/slideLayout10.xml"/><Relationship Id="rId6" Type="http://schemas.openxmlformats.org/officeDocument/2006/relationships/image" Target="../media/image10.jpeg"/><Relationship Id="rId11" Type="http://schemas.openxmlformats.org/officeDocument/2006/relationships/image" Target="../media/image11.jpeg"/><Relationship Id="rId5" Type="http://schemas.openxmlformats.org/officeDocument/2006/relationships/image" Target="../media/image9.jpeg"/><Relationship Id="rId10" Type="http://schemas.openxmlformats.org/officeDocument/2006/relationships/image" Target="../media/image13.jpeg"/><Relationship Id="rId4" Type="http://schemas.openxmlformats.org/officeDocument/2006/relationships/image" Target="../media/image8.jpeg"/><Relationship Id="rId9" Type="http://schemas.openxmlformats.org/officeDocument/2006/relationships/image" Target="../media/image17.jpe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0.jpeg"/><Relationship Id="rId1" Type="http://schemas.openxmlformats.org/officeDocument/2006/relationships/slideLayout" Target="../slideLayouts/slideLayout5.xml"/><Relationship Id="rId6" Type="http://schemas.openxmlformats.org/officeDocument/2006/relationships/image" Target="../media/image15.jpeg"/><Relationship Id="rId5" Type="http://schemas.openxmlformats.org/officeDocument/2006/relationships/image" Target="../media/image13.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989B1-D5C2-C441-A7E7-BB9BCCEA03B6}"/>
              </a:ext>
            </a:extLst>
          </p:cNvPr>
          <p:cNvSpPr>
            <a:spLocks noGrp="1"/>
          </p:cNvSpPr>
          <p:nvPr>
            <p:ph type="ctrTitle"/>
          </p:nvPr>
        </p:nvSpPr>
        <p:spPr>
          <a:xfrm>
            <a:off x="418263" y="1257015"/>
            <a:ext cx="7105323" cy="1221721"/>
          </a:xfrm>
        </p:spPr>
        <p:txBody>
          <a:bodyPr>
            <a:normAutofit/>
          </a:bodyPr>
          <a:lstStyle/>
          <a:p>
            <a:r>
              <a:rPr lang="fi-FI" sz="6000"/>
              <a:t>Ilmastotyön tiekartta</a:t>
            </a:r>
          </a:p>
        </p:txBody>
      </p:sp>
      <p:pic>
        <p:nvPicPr>
          <p:cNvPr id="10" name="Picture 9">
            <a:extLst>
              <a:ext uri="{FF2B5EF4-FFF2-40B4-BE49-F238E27FC236}">
                <a16:creationId xmlns:a16="http://schemas.microsoft.com/office/drawing/2014/main" id="{4CBC6F61-7071-E749-B903-1D18B77C2D5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651631" y="907077"/>
            <a:ext cx="3253349" cy="1909783"/>
          </a:xfrm>
          <a:prstGeom prst="rect">
            <a:avLst/>
          </a:prstGeom>
        </p:spPr>
      </p:pic>
      <p:sp>
        <p:nvSpPr>
          <p:cNvPr id="7" name="Tekstiruutu 6"/>
          <p:cNvSpPr txBox="1"/>
          <p:nvPr/>
        </p:nvSpPr>
        <p:spPr>
          <a:xfrm>
            <a:off x="496417" y="2816860"/>
            <a:ext cx="5759938" cy="2492990"/>
          </a:xfrm>
          <a:prstGeom prst="rect">
            <a:avLst/>
          </a:prstGeom>
          <a:noFill/>
        </p:spPr>
        <p:txBody>
          <a:bodyPr wrap="square" lIns="91440" tIns="45720" rIns="91440" bIns="45720" rtlCol="0" anchor="t">
            <a:spAutoFit/>
          </a:bodyPr>
          <a:lstStyle/>
          <a:p>
            <a:r>
              <a:rPr lang="fi-FI" sz="4000">
                <a:solidFill>
                  <a:schemeClr val="bg1"/>
                </a:solidFill>
              </a:rPr>
              <a:t>Kohti hiilineutraalia kaupunkiseutua 2030 - Vesilahti</a:t>
            </a:r>
          </a:p>
          <a:p>
            <a:endParaRPr lang="fi-FI" b="1">
              <a:solidFill>
                <a:schemeClr val="bg1"/>
              </a:solidFill>
            </a:endParaRPr>
          </a:p>
          <a:p>
            <a:endParaRPr lang="fi-FI"/>
          </a:p>
        </p:txBody>
      </p:sp>
    </p:spTree>
    <p:extLst>
      <p:ext uri="{BB962C8B-B14F-4D97-AF65-F5344CB8AC3E}">
        <p14:creationId xmlns:p14="http://schemas.microsoft.com/office/powerpoint/2010/main" val="1373246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0163EBFC-4789-DD43-998D-6ED4D8A0CF8B}"/>
              </a:ext>
            </a:extLst>
          </p:cNvPr>
          <p:cNvGraphicFramePr>
            <a:graphicFrameLocks noGrp="1"/>
          </p:cNvGraphicFramePr>
          <p:nvPr>
            <p:extLst>
              <p:ext uri="{D42A27DB-BD31-4B8C-83A1-F6EECF244321}">
                <p14:modId xmlns:p14="http://schemas.microsoft.com/office/powerpoint/2010/main" val="1464308797"/>
              </p:ext>
            </p:extLst>
          </p:nvPr>
        </p:nvGraphicFramePr>
        <p:xfrm>
          <a:off x="3725512" y="2524788"/>
          <a:ext cx="7127379" cy="3368040"/>
        </p:xfrm>
        <a:graphic>
          <a:graphicData uri="http://schemas.openxmlformats.org/drawingml/2006/table">
            <a:tbl>
              <a:tblPr firstRow="1" bandRow="1">
                <a:tableStyleId>{5C22544A-7EE6-4342-B048-85BDC9FD1C3A}</a:tableStyleId>
              </a:tblPr>
              <a:tblGrid>
                <a:gridCol w="2387007">
                  <a:extLst>
                    <a:ext uri="{9D8B030D-6E8A-4147-A177-3AD203B41FA5}">
                      <a16:colId xmlns:a16="http://schemas.microsoft.com/office/drawing/2014/main" val="3084611753"/>
                    </a:ext>
                  </a:extLst>
                </a:gridCol>
                <a:gridCol w="1324601">
                  <a:extLst>
                    <a:ext uri="{9D8B030D-6E8A-4147-A177-3AD203B41FA5}">
                      <a16:colId xmlns:a16="http://schemas.microsoft.com/office/drawing/2014/main" val="3046044694"/>
                    </a:ext>
                  </a:extLst>
                </a:gridCol>
                <a:gridCol w="822960">
                  <a:extLst>
                    <a:ext uri="{9D8B030D-6E8A-4147-A177-3AD203B41FA5}">
                      <a16:colId xmlns:a16="http://schemas.microsoft.com/office/drawing/2014/main" val="1167111360"/>
                    </a:ext>
                  </a:extLst>
                </a:gridCol>
                <a:gridCol w="2592811">
                  <a:extLst>
                    <a:ext uri="{9D8B030D-6E8A-4147-A177-3AD203B41FA5}">
                      <a16:colId xmlns:a16="http://schemas.microsoft.com/office/drawing/2014/main" val="1480116097"/>
                    </a:ext>
                  </a:extLst>
                </a:gridCol>
              </a:tblGrid>
              <a:tr h="203228">
                <a:tc>
                  <a:txBody>
                    <a:bodyPr/>
                    <a:lstStyle/>
                    <a:p>
                      <a:r>
                        <a:rPr lang="fi-FI" sz="1100"/>
                        <a:t>Toimenpiteet:</a:t>
                      </a:r>
                      <a:r>
                        <a:rPr lang="fi-FI" sz="1100" baseline="0"/>
                        <a:t> </a:t>
                      </a:r>
                      <a:endParaRPr lang="fi-FI" sz="1100"/>
                    </a:p>
                  </a:txBody>
                  <a:tcPr>
                    <a:solidFill>
                      <a:srgbClr val="00ACA9"/>
                    </a:solidFill>
                  </a:tcPr>
                </a:tc>
                <a:tc>
                  <a:txBody>
                    <a:bodyPr/>
                    <a:lstStyle/>
                    <a:p>
                      <a:r>
                        <a:rPr lang="fi-FI" sz="1100"/>
                        <a:t>Vastuutaho</a:t>
                      </a:r>
                    </a:p>
                  </a:txBody>
                  <a:tcPr>
                    <a:solidFill>
                      <a:srgbClr val="00ACA9"/>
                    </a:solidFill>
                  </a:tcPr>
                </a:tc>
                <a:tc>
                  <a:txBody>
                    <a:bodyPr/>
                    <a:lstStyle/>
                    <a:p>
                      <a:r>
                        <a:rPr lang="fi-FI" sz="1100"/>
                        <a:t>Aikataulu</a:t>
                      </a:r>
                    </a:p>
                  </a:txBody>
                  <a:tcPr>
                    <a:solidFill>
                      <a:srgbClr val="00ACA9"/>
                    </a:solidFill>
                  </a:tcPr>
                </a:tc>
                <a:tc>
                  <a:txBody>
                    <a:bodyPr/>
                    <a:lstStyle/>
                    <a:p>
                      <a:r>
                        <a:rPr lang="fi-FI" sz="1100"/>
                        <a:t>Indikaattori</a:t>
                      </a:r>
                    </a:p>
                  </a:txBody>
                  <a:tcPr>
                    <a:solidFill>
                      <a:srgbClr val="00ACA9"/>
                    </a:solidFill>
                  </a:tcPr>
                </a:tc>
                <a:extLst>
                  <a:ext uri="{0D108BD9-81ED-4DB2-BD59-A6C34878D82A}">
                    <a16:rowId xmlns:a16="http://schemas.microsoft.com/office/drawing/2014/main" val="3170972870"/>
                  </a:ext>
                </a:extLst>
              </a:tr>
              <a:tr h="372357">
                <a:tc>
                  <a:txBody>
                    <a:bodyPr/>
                    <a:lstStyle/>
                    <a:p>
                      <a:r>
                        <a:rPr lang="fi-FI" sz="1200" strike="noStrike">
                          <a:solidFill>
                            <a:schemeClr val="tx1"/>
                          </a:solidFill>
                        </a:rPr>
                        <a:t>Julkiset</a:t>
                      </a:r>
                      <a:r>
                        <a:rPr lang="fi-FI" sz="1200" strike="noStrike" baseline="0">
                          <a:solidFill>
                            <a:schemeClr val="tx1"/>
                          </a:solidFill>
                        </a:rPr>
                        <a:t> rakennukset lämpenevät 90 % uusiutuvilla luonnonvaroilla</a:t>
                      </a:r>
                      <a:endParaRPr lang="fi-FI" sz="1200" strike="noStrike">
                        <a:solidFill>
                          <a:schemeClr val="tx1"/>
                        </a:solidFill>
                      </a:endParaRPr>
                    </a:p>
                  </a:txBody>
                  <a:tcPr>
                    <a:noFill/>
                  </a:tcPr>
                </a:tc>
                <a:tc>
                  <a:txBody>
                    <a:bodyPr/>
                    <a:lstStyle/>
                    <a:p>
                      <a:r>
                        <a:rPr lang="fi-FI" sz="1200"/>
                        <a:t>Tekniset palvelut</a:t>
                      </a:r>
                    </a:p>
                  </a:txBody>
                  <a:tcPr>
                    <a:noFill/>
                  </a:tcPr>
                </a:tc>
                <a:tc>
                  <a:txBody>
                    <a:bodyPr/>
                    <a:lstStyle/>
                    <a:p>
                      <a:r>
                        <a:rPr lang="fi-FI" sz="1200"/>
                        <a:t>2026</a:t>
                      </a:r>
                    </a:p>
                  </a:txBody>
                  <a:tcPr>
                    <a:noFill/>
                  </a:tcPr>
                </a:tc>
                <a:tc>
                  <a:txBody>
                    <a:bodyPr/>
                    <a:lstStyle/>
                    <a:p>
                      <a:pPr marL="171450" indent="-171450">
                        <a:buFont typeface="Arial"/>
                        <a:buChar char="•"/>
                      </a:pPr>
                      <a:r>
                        <a:rPr lang="fi-FI" sz="1200"/>
                        <a:t>Energialähteet</a:t>
                      </a:r>
                      <a:r>
                        <a:rPr lang="fi-FI" sz="1200" baseline="0"/>
                        <a:t> uusiutuvia (mm. hake, maalämpö, aurinkovoima, lämpöpumput)</a:t>
                      </a:r>
                      <a:endParaRPr lang="fi-FI" sz="1200"/>
                    </a:p>
                  </a:txBody>
                  <a:tcPr>
                    <a:noFill/>
                  </a:tcPr>
                </a:tc>
                <a:extLst>
                  <a:ext uri="{0D108BD9-81ED-4DB2-BD59-A6C34878D82A}">
                    <a16:rowId xmlns:a16="http://schemas.microsoft.com/office/drawing/2014/main" val="3820114643"/>
                  </a:ext>
                </a:extLst>
              </a:tr>
              <a:tr h="372357">
                <a:tc>
                  <a:txBody>
                    <a:bodyPr/>
                    <a:lstStyle/>
                    <a:p>
                      <a:r>
                        <a:rPr lang="fi-FI" sz="1200">
                          <a:solidFill>
                            <a:schemeClr val="tx1"/>
                          </a:solidFill>
                        </a:rPr>
                        <a:t>Energiatehokkuuden parantaminen</a:t>
                      </a:r>
                      <a:r>
                        <a:rPr lang="fi-FI" sz="1200" baseline="0">
                          <a:solidFill>
                            <a:schemeClr val="tx1"/>
                          </a:solidFill>
                        </a:rPr>
                        <a:t> </a:t>
                      </a:r>
                      <a:endParaRPr lang="fi-FI" sz="1200">
                        <a:solidFill>
                          <a:schemeClr val="tx1"/>
                        </a:solidFill>
                      </a:endParaRPr>
                    </a:p>
                  </a:txBody>
                  <a:tcPr>
                    <a:noFill/>
                  </a:tcPr>
                </a:tc>
                <a:tc>
                  <a:txBody>
                    <a:bodyPr/>
                    <a:lstStyle/>
                    <a:p>
                      <a:pPr lvl="0">
                        <a:buNone/>
                      </a:pPr>
                      <a:r>
                        <a:rPr lang="fi-FI" sz="1200" b="0" i="0" u="none" strike="noStrike" noProof="0">
                          <a:latin typeface="Calibri"/>
                        </a:rPr>
                        <a:t>Tekniset palvelut</a:t>
                      </a:r>
                      <a:r>
                        <a:rPr lang="fi-FI" sz="1200"/>
                        <a:t>, sivistyspalvelut</a:t>
                      </a:r>
                    </a:p>
                  </a:txBody>
                  <a:tcPr>
                    <a:noFill/>
                  </a:tcPr>
                </a:tc>
                <a:tc>
                  <a:txBody>
                    <a:bodyPr/>
                    <a:lstStyle/>
                    <a:p>
                      <a:r>
                        <a:rPr lang="fi-FI" sz="1200"/>
                        <a:t>2026</a:t>
                      </a:r>
                    </a:p>
                  </a:txBody>
                  <a:tcPr>
                    <a:noFill/>
                  </a:tcPr>
                </a:tc>
                <a:tc>
                  <a:txBody>
                    <a:bodyPr/>
                    <a:lstStyle/>
                    <a:p>
                      <a:pPr marL="171450" indent="-171450">
                        <a:buFont typeface="Arial"/>
                        <a:buChar char="•"/>
                      </a:pPr>
                      <a:r>
                        <a:rPr lang="fi-FI" sz="1200" baseline="0"/>
                        <a:t>Kuntien energiatehokkuussopimukseen liittyminen</a:t>
                      </a:r>
                    </a:p>
                    <a:p>
                      <a:pPr marL="171450" indent="-171450">
                        <a:buFont typeface="Arial"/>
                        <a:buChar char="•"/>
                      </a:pPr>
                      <a:r>
                        <a:rPr lang="fi-FI" sz="1200" baseline="0"/>
                        <a:t>Kiinteistöjen energiakatselmukset</a:t>
                      </a:r>
                    </a:p>
                    <a:p>
                      <a:pPr marL="171450" indent="-171450">
                        <a:buFont typeface="Arial"/>
                        <a:buChar char="•"/>
                      </a:pPr>
                      <a:r>
                        <a:rPr lang="fi-FI" sz="1200" baseline="0"/>
                        <a:t>Kehitetään sivistykseen 50/50 –energiansäästökampanjaa</a:t>
                      </a:r>
                    </a:p>
                  </a:txBody>
                  <a:tcPr>
                    <a:noFill/>
                  </a:tcPr>
                </a:tc>
                <a:extLst>
                  <a:ext uri="{0D108BD9-81ED-4DB2-BD59-A6C34878D82A}">
                    <a16:rowId xmlns:a16="http://schemas.microsoft.com/office/drawing/2014/main" val="1205827872"/>
                  </a:ext>
                </a:extLst>
              </a:tr>
              <a:tr h="372357">
                <a:tc>
                  <a:txBody>
                    <a:bodyPr/>
                    <a:lstStyle/>
                    <a:p>
                      <a:r>
                        <a:rPr lang="fi-FI" sz="1200" b="0" i="0" kern="1200">
                          <a:solidFill>
                            <a:schemeClr val="tx1"/>
                          </a:solidFill>
                          <a:effectLst/>
                          <a:latin typeface="+mn-lt"/>
                          <a:ea typeface="+mn-ea"/>
                          <a:cs typeface="+mn-cs"/>
                        </a:rPr>
                        <a:t>Yritysten ja kuntalaisten ohjaaminen uusiutuvan energian käyttöön </a:t>
                      </a:r>
                      <a:endParaRPr lang="fi-FI" sz="1200">
                        <a:solidFill>
                          <a:schemeClr val="tx1"/>
                        </a:solidFill>
                      </a:endParaRPr>
                    </a:p>
                  </a:txBody>
                  <a:tcPr>
                    <a:noFill/>
                  </a:tcPr>
                </a:tc>
                <a:tc>
                  <a:txBody>
                    <a:bodyPr/>
                    <a:lstStyle/>
                    <a:p>
                      <a:pPr lvl="0">
                        <a:buNone/>
                      </a:pPr>
                      <a:r>
                        <a:rPr lang="fi-FI" sz="1200" b="0" i="0" u="none" strike="noStrike" noProof="0">
                          <a:latin typeface="Calibri"/>
                        </a:rPr>
                        <a:t>Tekniset palvelut</a:t>
                      </a:r>
                      <a:endParaRPr lang="fi-FI" sz="1200"/>
                    </a:p>
                  </a:txBody>
                  <a:tcPr>
                    <a:noFill/>
                  </a:tcPr>
                </a:tc>
                <a:tc>
                  <a:txBody>
                    <a:bodyPr/>
                    <a:lstStyle/>
                    <a:p>
                      <a:r>
                        <a:rPr lang="fi-FI" sz="1200"/>
                        <a:t>2022</a:t>
                      </a:r>
                    </a:p>
                  </a:txBody>
                  <a:tcP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0" i="0" kern="1200">
                          <a:solidFill>
                            <a:schemeClr val="dk1"/>
                          </a:solidFill>
                          <a:effectLst/>
                          <a:latin typeface="+mn-lt"/>
                          <a:ea typeface="+mn-ea"/>
                          <a:cs typeface="+mn-cs"/>
                        </a:rPr>
                        <a:t>Kannustetaan aurinkopaneelien käyttöön mm. tontinluovutuksessa</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0" i="0" kern="1200">
                          <a:solidFill>
                            <a:schemeClr val="dk1"/>
                          </a:solidFill>
                          <a:effectLst/>
                          <a:latin typeface="+mn-lt"/>
                          <a:ea typeface="+mn-ea"/>
                          <a:cs typeface="+mn-cs"/>
                        </a:rPr>
                        <a:t>Energianeuvontaa kuntalaisille</a:t>
                      </a:r>
                    </a:p>
                    <a:p>
                      <a:pPr marL="171450" indent="-171450">
                        <a:buFont typeface="Arial"/>
                        <a:buChar char="•"/>
                      </a:pPr>
                      <a:endParaRPr lang="fi-FI" sz="1200" b="0" i="0" kern="1200">
                        <a:solidFill>
                          <a:schemeClr val="dk1"/>
                        </a:solidFill>
                        <a:effectLst/>
                        <a:latin typeface="+mn-lt"/>
                        <a:ea typeface="+mn-ea"/>
                        <a:cs typeface="+mn-cs"/>
                      </a:endParaRPr>
                    </a:p>
                  </a:txBody>
                  <a:tcPr>
                    <a:noFill/>
                  </a:tcPr>
                </a:tc>
                <a:extLst>
                  <a:ext uri="{0D108BD9-81ED-4DB2-BD59-A6C34878D82A}">
                    <a16:rowId xmlns:a16="http://schemas.microsoft.com/office/drawing/2014/main" val="1178588803"/>
                  </a:ext>
                </a:extLst>
              </a:tr>
              <a:tr h="372357">
                <a:tc>
                  <a:txBody>
                    <a:bodyPr/>
                    <a:lstStyle/>
                    <a:p>
                      <a:r>
                        <a:rPr lang="fi-FI" sz="1200">
                          <a:solidFill>
                            <a:schemeClr val="tx1"/>
                          </a:solidFill>
                        </a:rPr>
                        <a:t>Kunnan</a:t>
                      </a:r>
                      <a:r>
                        <a:rPr lang="fi-FI" sz="1200" baseline="0">
                          <a:solidFill>
                            <a:schemeClr val="tx1"/>
                          </a:solidFill>
                        </a:rPr>
                        <a:t> käytössä uusiutuvaa energiaa</a:t>
                      </a:r>
                      <a:endParaRPr lang="fi-FI" sz="1200">
                        <a:solidFill>
                          <a:schemeClr val="tx1"/>
                        </a:solidFill>
                      </a:endParaRPr>
                    </a:p>
                  </a:txBody>
                  <a:tcPr>
                    <a:noFill/>
                  </a:tcPr>
                </a:tc>
                <a:tc>
                  <a:txBody>
                    <a:bodyPr/>
                    <a:lstStyle/>
                    <a:p>
                      <a:pPr lvl="0">
                        <a:buNone/>
                      </a:pPr>
                      <a:r>
                        <a:rPr lang="fi-FI" sz="1200" b="0" i="0" u="none" strike="noStrike" baseline="0" noProof="0">
                          <a:latin typeface="Calibri"/>
                        </a:rPr>
                        <a:t>Tekniset palvelut</a:t>
                      </a:r>
                      <a:endParaRPr lang="fi-FI"/>
                    </a:p>
                  </a:txBody>
                  <a:tcPr>
                    <a:noFill/>
                  </a:tcPr>
                </a:tc>
                <a:tc>
                  <a:txBody>
                    <a:bodyPr/>
                    <a:lstStyle/>
                    <a:p>
                      <a:r>
                        <a:rPr lang="fi-FI" sz="1200"/>
                        <a:t>2022</a:t>
                      </a:r>
                    </a:p>
                  </a:txBody>
                  <a:tcPr>
                    <a:noFill/>
                  </a:tcPr>
                </a:tc>
                <a:tc>
                  <a:txBody>
                    <a:bodyPr/>
                    <a:lstStyle/>
                    <a:p>
                      <a:pPr marL="171450" indent="-171450">
                        <a:buFont typeface="Arial"/>
                        <a:buChar char="•"/>
                      </a:pPr>
                      <a:r>
                        <a:rPr lang="fi-FI" sz="1200"/>
                        <a:t>Kunnan kiinteistöissä 100 % uusiutuvaa sähköä</a:t>
                      </a:r>
                    </a:p>
                  </a:txBody>
                  <a:tcPr>
                    <a:noFill/>
                  </a:tcPr>
                </a:tc>
                <a:extLst>
                  <a:ext uri="{0D108BD9-81ED-4DB2-BD59-A6C34878D82A}">
                    <a16:rowId xmlns:a16="http://schemas.microsoft.com/office/drawing/2014/main" val="2757068008"/>
                  </a:ext>
                </a:extLst>
              </a:tr>
            </a:tbl>
          </a:graphicData>
        </a:graphic>
      </p:graphicFrame>
      <p:sp>
        <p:nvSpPr>
          <p:cNvPr id="17" name="Rounded Rectangle 16">
            <a:extLst>
              <a:ext uri="{FF2B5EF4-FFF2-40B4-BE49-F238E27FC236}">
                <a16:creationId xmlns:a16="http://schemas.microsoft.com/office/drawing/2014/main" id="{81F73FF4-4EE3-2945-B35E-5CFD9A4D0284}"/>
              </a:ext>
            </a:extLst>
          </p:cNvPr>
          <p:cNvSpPr/>
          <p:nvPr/>
        </p:nvSpPr>
        <p:spPr>
          <a:xfrm>
            <a:off x="704058" y="2524788"/>
            <a:ext cx="2736166" cy="332479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30E0E6C5-C434-3C4D-A866-49A9371A2D9E}"/>
              </a:ext>
            </a:extLst>
          </p:cNvPr>
          <p:cNvSpPr>
            <a:spLocks noGrp="1"/>
          </p:cNvSpPr>
          <p:nvPr>
            <p:ph type="title"/>
          </p:nvPr>
        </p:nvSpPr>
        <p:spPr/>
        <p:txBody>
          <a:bodyPr>
            <a:normAutofit/>
          </a:bodyPr>
          <a:lstStyle/>
          <a:p>
            <a:r>
              <a:rPr lang="fi-FI"/>
              <a:t>Uudistuva energian tuotanto ja kulutus </a:t>
            </a:r>
          </a:p>
        </p:txBody>
      </p:sp>
      <p:sp>
        <p:nvSpPr>
          <p:cNvPr id="4" name="Date Placeholder 3">
            <a:extLst>
              <a:ext uri="{FF2B5EF4-FFF2-40B4-BE49-F238E27FC236}">
                <a16:creationId xmlns:a16="http://schemas.microsoft.com/office/drawing/2014/main" id="{2DD86C65-A5DE-134E-8028-E0D4A853F9F5}"/>
              </a:ext>
            </a:extLst>
          </p:cNvPr>
          <p:cNvSpPr>
            <a:spLocks noGrp="1"/>
          </p:cNvSpPr>
          <p:nvPr>
            <p:ph type="dt" sz="half" idx="10"/>
          </p:nvPr>
        </p:nvSpPr>
        <p:spPr/>
        <p:txBody>
          <a:bodyPr/>
          <a:lstStyle/>
          <a:p>
            <a:fld id="{C2A18FF3-CFE2-D744-A7BF-E13793015E0A}" type="datetime1">
              <a:rPr lang="fi-FI" smtClean="0"/>
              <a:t>23.11.2020</a:t>
            </a:fld>
            <a:endParaRPr lang="fi-FI"/>
          </a:p>
        </p:txBody>
      </p:sp>
      <p:sp>
        <p:nvSpPr>
          <p:cNvPr id="6" name="Slide Number Placeholder 5">
            <a:extLst>
              <a:ext uri="{FF2B5EF4-FFF2-40B4-BE49-F238E27FC236}">
                <a16:creationId xmlns:a16="http://schemas.microsoft.com/office/drawing/2014/main" id="{7ED1D0FA-B471-2240-8A8E-3E4BE0716BE6}"/>
              </a:ext>
            </a:extLst>
          </p:cNvPr>
          <p:cNvSpPr>
            <a:spLocks noGrp="1"/>
          </p:cNvSpPr>
          <p:nvPr>
            <p:ph type="sldNum" sz="quarter" idx="12"/>
          </p:nvPr>
        </p:nvSpPr>
        <p:spPr/>
        <p:txBody>
          <a:bodyPr/>
          <a:lstStyle/>
          <a:p>
            <a:fld id="{6B8709AC-5261-F447-A2F3-D96358AFF9C9}" type="slidenum">
              <a:rPr lang="fi-FI" smtClean="0"/>
              <a:t>10</a:t>
            </a:fld>
            <a:endParaRPr lang="fi-FI"/>
          </a:p>
        </p:txBody>
      </p:sp>
      <p:sp>
        <p:nvSpPr>
          <p:cNvPr id="11" name="Content Placeholder 2">
            <a:extLst>
              <a:ext uri="{FF2B5EF4-FFF2-40B4-BE49-F238E27FC236}">
                <a16:creationId xmlns:a16="http://schemas.microsoft.com/office/drawing/2014/main" id="{2BCE23FE-FC99-F74F-822F-D1507586B778}"/>
              </a:ext>
            </a:extLst>
          </p:cNvPr>
          <p:cNvSpPr txBox="1">
            <a:spLocks/>
          </p:cNvSpPr>
          <p:nvPr/>
        </p:nvSpPr>
        <p:spPr>
          <a:xfrm>
            <a:off x="857071" y="2637301"/>
            <a:ext cx="2430140" cy="3212286"/>
          </a:xfrm>
          <a:prstGeom prst="rect">
            <a:avLst/>
          </a:prstGeom>
          <a:ln w="5715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400" b="1">
                <a:solidFill>
                  <a:schemeClr val="tx1"/>
                </a:solidFill>
              </a:rPr>
              <a:t>Tavoitteet:</a:t>
            </a:r>
          </a:p>
          <a:p>
            <a:r>
              <a:rPr lang="fi-FI" sz="1400">
                <a:solidFill>
                  <a:schemeClr val="tx1"/>
                </a:solidFill>
              </a:rPr>
              <a:t>Tampereen kaupunkiseudun energiajärjestelmä on kestävä ja pohjautuu uusiutuviin energialähteisiin.</a:t>
            </a:r>
          </a:p>
          <a:p>
            <a:r>
              <a:rPr lang="fi-FI" sz="1400">
                <a:solidFill>
                  <a:schemeClr val="tx1"/>
                </a:solidFill>
              </a:rPr>
              <a:t>Rakennusten energiatehokkuus on parantunut 25 % vuoteen 2030 mennessä.</a:t>
            </a:r>
          </a:p>
          <a:p>
            <a:r>
              <a:rPr lang="fi-FI" sz="1400">
                <a:solidFill>
                  <a:schemeClr val="tx1"/>
                </a:solidFill>
              </a:rPr>
              <a:t>Sähkön kysyntä joustaa ja kulutuksen kasvu on saatu pysäytettyä.</a:t>
            </a:r>
          </a:p>
          <a:p>
            <a:pPr marL="0" indent="0">
              <a:buFont typeface="Arial" panose="020B0604020202020204" pitchFamily="34" charset="0"/>
              <a:buNone/>
            </a:pPr>
            <a:endParaRPr lang="fi-FI" sz="1400">
              <a:solidFill>
                <a:schemeClr val="tx1"/>
              </a:solidFill>
            </a:endParaRPr>
          </a:p>
        </p:txBody>
      </p:sp>
      <p:pic>
        <p:nvPicPr>
          <p:cNvPr id="14" name="Picture 13">
            <a:extLst>
              <a:ext uri="{FF2B5EF4-FFF2-40B4-BE49-F238E27FC236}">
                <a16:creationId xmlns:a16="http://schemas.microsoft.com/office/drawing/2014/main" id="{5DD3A83C-40C7-5C46-AE32-860AAC1ABBB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05905" y="1060184"/>
            <a:ext cx="759375" cy="759375"/>
          </a:xfrm>
          <a:prstGeom prst="rect">
            <a:avLst/>
          </a:prstGeom>
        </p:spPr>
      </p:pic>
      <p:pic>
        <p:nvPicPr>
          <p:cNvPr id="15" name="Picture 14">
            <a:extLst>
              <a:ext uri="{FF2B5EF4-FFF2-40B4-BE49-F238E27FC236}">
                <a16:creationId xmlns:a16="http://schemas.microsoft.com/office/drawing/2014/main" id="{FEEF6900-A4AA-A545-ABFF-22B9155E0D3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05906" y="2712596"/>
            <a:ext cx="759372" cy="759372"/>
          </a:xfrm>
          <a:prstGeom prst="rect">
            <a:avLst/>
          </a:prstGeom>
        </p:spPr>
      </p:pic>
      <p:pic>
        <p:nvPicPr>
          <p:cNvPr id="16" name="Picture 15">
            <a:extLst>
              <a:ext uri="{FF2B5EF4-FFF2-40B4-BE49-F238E27FC236}">
                <a16:creationId xmlns:a16="http://schemas.microsoft.com/office/drawing/2014/main" id="{2C256D77-CB9B-5B4E-BEF6-451C38AB2423}"/>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005905" y="1886391"/>
            <a:ext cx="759373" cy="759373"/>
          </a:xfrm>
          <a:prstGeom prst="rect">
            <a:avLst/>
          </a:prstGeom>
        </p:spPr>
      </p:pic>
    </p:spTree>
    <p:extLst>
      <p:ext uri="{BB962C8B-B14F-4D97-AF65-F5344CB8AC3E}">
        <p14:creationId xmlns:p14="http://schemas.microsoft.com/office/powerpoint/2010/main" val="386942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D1366A3C-39C4-0B45-88DC-428D2444ABB7}"/>
              </a:ext>
            </a:extLst>
          </p:cNvPr>
          <p:cNvGraphicFramePr>
            <a:graphicFrameLocks noGrp="1"/>
          </p:cNvGraphicFramePr>
          <p:nvPr>
            <p:extLst>
              <p:ext uri="{D42A27DB-BD31-4B8C-83A1-F6EECF244321}">
                <p14:modId xmlns:p14="http://schemas.microsoft.com/office/powerpoint/2010/main" val="2952302398"/>
              </p:ext>
            </p:extLst>
          </p:nvPr>
        </p:nvGraphicFramePr>
        <p:xfrm>
          <a:off x="3745833" y="2305141"/>
          <a:ext cx="7176161" cy="4450080"/>
        </p:xfrm>
        <a:graphic>
          <a:graphicData uri="http://schemas.openxmlformats.org/drawingml/2006/table">
            <a:tbl>
              <a:tblPr firstRow="1" bandRow="1">
                <a:tableStyleId>{5C22544A-7EE6-4342-B048-85BDC9FD1C3A}</a:tableStyleId>
              </a:tblPr>
              <a:tblGrid>
                <a:gridCol w="1960023">
                  <a:extLst>
                    <a:ext uri="{9D8B030D-6E8A-4147-A177-3AD203B41FA5}">
                      <a16:colId xmlns:a16="http://schemas.microsoft.com/office/drawing/2014/main" val="3084611753"/>
                    </a:ext>
                  </a:extLst>
                </a:gridCol>
                <a:gridCol w="1266264">
                  <a:extLst>
                    <a:ext uri="{9D8B030D-6E8A-4147-A177-3AD203B41FA5}">
                      <a16:colId xmlns:a16="http://schemas.microsoft.com/office/drawing/2014/main" val="3046044694"/>
                    </a:ext>
                  </a:extLst>
                </a:gridCol>
                <a:gridCol w="716705">
                  <a:extLst>
                    <a:ext uri="{9D8B030D-6E8A-4147-A177-3AD203B41FA5}">
                      <a16:colId xmlns:a16="http://schemas.microsoft.com/office/drawing/2014/main" val="1167111360"/>
                    </a:ext>
                  </a:extLst>
                </a:gridCol>
                <a:gridCol w="3233169">
                  <a:extLst>
                    <a:ext uri="{9D8B030D-6E8A-4147-A177-3AD203B41FA5}">
                      <a16:colId xmlns:a16="http://schemas.microsoft.com/office/drawing/2014/main" val="3403647850"/>
                    </a:ext>
                  </a:extLst>
                </a:gridCol>
              </a:tblGrid>
              <a:tr h="251909">
                <a:tc>
                  <a:txBody>
                    <a:bodyPr/>
                    <a:lstStyle/>
                    <a:p>
                      <a:r>
                        <a:rPr lang="fi-FI" sz="1100"/>
                        <a:t>Toimenpiteet</a:t>
                      </a:r>
                    </a:p>
                  </a:txBody>
                  <a:tcPr>
                    <a:solidFill>
                      <a:srgbClr val="00ACA9"/>
                    </a:solidFill>
                  </a:tcPr>
                </a:tc>
                <a:tc>
                  <a:txBody>
                    <a:bodyPr/>
                    <a:lstStyle/>
                    <a:p>
                      <a:r>
                        <a:rPr lang="fi-FI" sz="1100"/>
                        <a:t>Vastuutaho</a:t>
                      </a:r>
                    </a:p>
                  </a:txBody>
                  <a:tcPr>
                    <a:solidFill>
                      <a:srgbClr val="00ACA9"/>
                    </a:solidFill>
                  </a:tcPr>
                </a:tc>
                <a:tc>
                  <a:txBody>
                    <a:bodyPr/>
                    <a:lstStyle/>
                    <a:p>
                      <a:r>
                        <a:rPr lang="fi-FI" sz="1100"/>
                        <a:t>Aikataulu</a:t>
                      </a:r>
                    </a:p>
                  </a:txBody>
                  <a:tcPr>
                    <a:solidFill>
                      <a:srgbClr val="00ACA9"/>
                    </a:solidFill>
                  </a:tcPr>
                </a:tc>
                <a:tc>
                  <a:txBody>
                    <a:bodyPr/>
                    <a:lstStyle/>
                    <a:p>
                      <a:r>
                        <a:rPr lang="fi-FI" sz="1100"/>
                        <a:t>Indikaattorit</a:t>
                      </a:r>
                    </a:p>
                  </a:txBody>
                  <a:tcPr>
                    <a:solidFill>
                      <a:srgbClr val="00ACA9"/>
                    </a:solidFill>
                  </a:tcPr>
                </a:tc>
                <a:extLst>
                  <a:ext uri="{0D108BD9-81ED-4DB2-BD59-A6C34878D82A}">
                    <a16:rowId xmlns:a16="http://schemas.microsoft.com/office/drawing/2014/main" val="3170972870"/>
                  </a:ext>
                </a:extLst>
              </a:tr>
              <a:tr h="372357">
                <a:tc>
                  <a:txBody>
                    <a:bodyPr/>
                    <a:lstStyle/>
                    <a:p>
                      <a:r>
                        <a:rPr lang="fi-FI" sz="1200">
                          <a:solidFill>
                            <a:schemeClr val="tx1"/>
                          </a:solidFill>
                        </a:rPr>
                        <a:t>Kestävä</a:t>
                      </a:r>
                      <a:r>
                        <a:rPr lang="fi-FI" sz="1200" baseline="0">
                          <a:solidFill>
                            <a:schemeClr val="tx1"/>
                          </a:solidFill>
                        </a:rPr>
                        <a:t> syöminen </a:t>
                      </a:r>
                      <a:endParaRPr lang="fi-FI" sz="1200">
                        <a:solidFill>
                          <a:schemeClr val="tx1"/>
                        </a:solidFill>
                      </a:endParaRPr>
                    </a:p>
                  </a:txBody>
                  <a:tcPr>
                    <a:noFill/>
                  </a:tcPr>
                </a:tc>
                <a:tc>
                  <a:txBody>
                    <a:bodyPr/>
                    <a:lstStyle/>
                    <a:p>
                      <a:r>
                        <a:rPr lang="fi-FI" sz="1200"/>
                        <a:t>Sivistyspalvelut ruokapalvelut</a:t>
                      </a:r>
                    </a:p>
                  </a:txBody>
                  <a:tcPr>
                    <a:noFill/>
                  </a:tcPr>
                </a:tc>
                <a:tc>
                  <a:txBody>
                    <a:bodyPr/>
                    <a:lstStyle/>
                    <a:p>
                      <a:r>
                        <a:rPr lang="fi-FI" sz="1200"/>
                        <a:t>2026</a:t>
                      </a:r>
                    </a:p>
                  </a:txBody>
                  <a:tcPr>
                    <a:noFill/>
                  </a:tcPr>
                </a:tc>
                <a:tc>
                  <a:txBody>
                    <a:bodyPr/>
                    <a:lstStyle/>
                    <a:p>
                      <a:pPr marL="171450" indent="-171450">
                        <a:buFont typeface="Arial" panose="020B0604020202020204" pitchFamily="34" charset="0"/>
                        <a:buChar char="•"/>
                      </a:pPr>
                      <a:r>
                        <a:rPr lang="fi-FI" sz="1200"/>
                        <a:t>Ruokahävikin vähentäminen</a:t>
                      </a:r>
                      <a:r>
                        <a:rPr lang="fi-FI" sz="1200" baseline="0"/>
                        <a:t> sivistystoimen ja ruokapalveluiden yhteistyössä</a:t>
                      </a:r>
                    </a:p>
                    <a:p>
                      <a:pPr marL="171450" indent="-171450">
                        <a:buFont typeface="Arial" panose="020B0604020202020204" pitchFamily="34" charset="0"/>
                        <a:buChar char="•"/>
                      </a:pPr>
                      <a:r>
                        <a:rPr lang="fi-FI" sz="1200" baseline="0"/>
                        <a:t>Ylijäämäruoan myyminen</a:t>
                      </a:r>
                    </a:p>
                    <a:p>
                      <a:pPr marL="171450" indent="-171450">
                        <a:buFont typeface="Arial" panose="020B0604020202020204" pitchFamily="34" charset="0"/>
                        <a:buChar char="•"/>
                      </a:pPr>
                      <a:r>
                        <a:rPr lang="fi-FI" sz="1200" baseline="0"/>
                        <a:t>Kestävien elintarvikkeiden ja ruoan lisääminen</a:t>
                      </a:r>
                      <a:endParaRPr lang="fi-FI" sz="1200"/>
                    </a:p>
                  </a:txBody>
                  <a:tcPr>
                    <a:noFill/>
                  </a:tcPr>
                </a:tc>
                <a:extLst>
                  <a:ext uri="{0D108BD9-81ED-4DB2-BD59-A6C34878D82A}">
                    <a16:rowId xmlns:a16="http://schemas.microsoft.com/office/drawing/2014/main" val="1693797503"/>
                  </a:ext>
                </a:extLst>
              </a:tr>
              <a:tr h="372357">
                <a:tc>
                  <a:txBody>
                    <a:bodyPr/>
                    <a:lstStyle/>
                    <a:p>
                      <a:r>
                        <a:rPr lang="fi-FI" sz="1200">
                          <a:solidFill>
                            <a:schemeClr val="tx1"/>
                          </a:solidFill>
                        </a:rPr>
                        <a:t>Kestävä</a:t>
                      </a:r>
                      <a:r>
                        <a:rPr lang="fi-FI" sz="1200" baseline="0">
                          <a:solidFill>
                            <a:schemeClr val="tx1"/>
                          </a:solidFill>
                        </a:rPr>
                        <a:t> ja vähäpäästöinen rakentaminen</a:t>
                      </a:r>
                      <a:endParaRPr lang="fi-FI" sz="1200">
                        <a:solidFill>
                          <a:schemeClr val="tx1"/>
                        </a:solidFill>
                      </a:endParaRPr>
                    </a:p>
                  </a:txBody>
                  <a:tcPr>
                    <a:noFill/>
                  </a:tcPr>
                </a:tc>
                <a:tc>
                  <a:txBody>
                    <a:bodyPr/>
                    <a:lstStyle/>
                    <a:p>
                      <a:pPr lvl="0">
                        <a:buNone/>
                      </a:pPr>
                      <a:r>
                        <a:rPr lang="fi-FI" sz="1200" b="0" i="0" u="none" strike="noStrike" noProof="0">
                          <a:latin typeface="Calibri"/>
                        </a:rPr>
                        <a:t>Tekniset palvelut</a:t>
                      </a:r>
                      <a:endParaRPr lang="fi-FI" sz="1200" b="0"/>
                    </a:p>
                  </a:txBody>
                  <a:tcPr>
                    <a:noFill/>
                  </a:tcPr>
                </a:tc>
                <a:tc>
                  <a:txBody>
                    <a:bodyPr/>
                    <a:lstStyle/>
                    <a:p>
                      <a:r>
                        <a:rPr lang="fi-FI" sz="1200"/>
                        <a:t>Jatkuva</a:t>
                      </a:r>
                    </a:p>
                  </a:txBody>
                  <a:tcPr>
                    <a:noFill/>
                  </a:tcPr>
                </a:tc>
                <a:tc>
                  <a:txBody>
                    <a:bodyPr/>
                    <a:lstStyle/>
                    <a:p>
                      <a:pPr marL="171450" indent="-171450">
                        <a:buFont typeface="Arial" panose="020B0604020202020204" pitchFamily="34" charset="0"/>
                        <a:buChar char="•"/>
                      </a:pPr>
                      <a:r>
                        <a:rPr lang="fi-FI" sz="1200"/>
                        <a:t>Edistetään puurakentamista</a:t>
                      </a:r>
                    </a:p>
                    <a:p>
                      <a:pPr marL="171450" indent="-171450">
                        <a:buFont typeface="Arial" panose="020B0604020202020204" pitchFamily="34" charset="0"/>
                        <a:buChar char="•"/>
                      </a:pPr>
                      <a:r>
                        <a:rPr lang="fi-FI" sz="1200"/>
                        <a:t>Rakennusmateriaalien</a:t>
                      </a:r>
                      <a:r>
                        <a:rPr lang="fi-FI" sz="1200" baseline="0"/>
                        <a:t> vähäpäästöisyys ja ympäristöystävällisyys </a:t>
                      </a:r>
                      <a:endParaRPr lang="fi-FI" sz="1200"/>
                    </a:p>
                  </a:txBody>
                  <a:tcPr>
                    <a:noFill/>
                  </a:tcPr>
                </a:tc>
                <a:extLst>
                  <a:ext uri="{0D108BD9-81ED-4DB2-BD59-A6C34878D82A}">
                    <a16:rowId xmlns:a16="http://schemas.microsoft.com/office/drawing/2014/main" val="181401566"/>
                  </a:ext>
                </a:extLst>
              </a:tr>
              <a:tr h="372357">
                <a:tc>
                  <a:txBody>
                    <a:bodyPr/>
                    <a:lstStyle/>
                    <a:p>
                      <a:r>
                        <a:rPr lang="fi-FI" sz="1200" baseline="0">
                          <a:solidFill>
                            <a:schemeClr val="tx1"/>
                          </a:solidFill>
                        </a:rPr>
                        <a:t>Kiertotalouden edistäminen ja vastuulliset hankinnat</a:t>
                      </a:r>
                      <a:endParaRPr lang="fi-FI" sz="1200">
                        <a:solidFill>
                          <a:schemeClr val="tx1"/>
                        </a:solidFill>
                      </a:endParaRPr>
                    </a:p>
                  </a:txBody>
                  <a:tcPr>
                    <a:noFill/>
                  </a:tcPr>
                </a:tc>
                <a:tc>
                  <a:txBody>
                    <a:bodyPr/>
                    <a:lstStyle/>
                    <a:p>
                      <a:r>
                        <a:rPr lang="fi-FI" sz="1200"/>
                        <a:t>Koko kunta</a:t>
                      </a:r>
                    </a:p>
                  </a:txBody>
                  <a:tcPr>
                    <a:noFill/>
                  </a:tcPr>
                </a:tc>
                <a:tc>
                  <a:txBody>
                    <a:bodyPr/>
                    <a:lstStyle/>
                    <a:p>
                      <a:r>
                        <a:rPr lang="fi-FI" sz="1200"/>
                        <a:t>Jatkuva</a:t>
                      </a:r>
                    </a:p>
                  </a:txBody>
                  <a:tcP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aseline="0"/>
                        <a:t>Kunnan kalusteet ja laitteet kiertävät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0" i="0" u="none" strike="noStrike" baseline="0" noProof="0">
                          <a:latin typeface="+mn-lt"/>
                        </a:rPr>
                        <a:t>Ympäristötekijöiden ja vastuullisuusasioiden huomioiminen entistä paremmin hankintoja tehtäessä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0" i="0" kern="1200">
                          <a:solidFill>
                            <a:schemeClr val="dk1"/>
                          </a:solidFill>
                          <a:effectLst/>
                          <a:latin typeface="+mn-lt"/>
                          <a:ea typeface="+mn-ea"/>
                          <a:cs typeface="+mn-cs"/>
                        </a:rPr>
                        <a:t>Investointien laatuun, pitkäkestoisuuteen ja korjattavuuteen panostaminen</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0" i="0" kern="1200">
                          <a:solidFill>
                            <a:schemeClr val="dk1"/>
                          </a:solidFill>
                          <a:effectLst/>
                          <a:latin typeface="+mn-lt"/>
                          <a:ea typeface="+mn-ea"/>
                          <a:cs typeface="+mn-cs"/>
                        </a:rPr>
                        <a:t>Lelujen kestävä käyttö</a:t>
                      </a:r>
                      <a:r>
                        <a:rPr lang="fi-FI" sz="1200" b="0" i="0" kern="1200" baseline="0">
                          <a:solidFill>
                            <a:schemeClr val="dk1"/>
                          </a:solidFill>
                          <a:effectLst/>
                          <a:latin typeface="+mn-lt"/>
                          <a:ea typeface="+mn-ea"/>
                          <a:cs typeface="+mn-cs"/>
                        </a:rPr>
                        <a:t> ja vaihtelu päiväkotien välillä ja kierrätys- ja luonnonmateriaalejen hyödyntäminen askartelussa</a:t>
                      </a:r>
                      <a:endParaRPr lang="fi-FI" sz="1200" b="0" i="0" kern="1200">
                        <a:solidFill>
                          <a:schemeClr val="dk1"/>
                        </a:solidFill>
                        <a:effectLst/>
                        <a:latin typeface="+mn-lt"/>
                        <a:ea typeface="+mn-ea"/>
                        <a:cs typeface="+mn-cs"/>
                      </a:endParaRPr>
                    </a:p>
                  </a:txBody>
                  <a:tcPr>
                    <a:noFill/>
                  </a:tcPr>
                </a:tc>
                <a:extLst>
                  <a:ext uri="{0D108BD9-81ED-4DB2-BD59-A6C34878D82A}">
                    <a16:rowId xmlns:a16="http://schemas.microsoft.com/office/drawing/2014/main" val="1048849869"/>
                  </a:ext>
                </a:extLst>
              </a:tr>
              <a:tr h="372357">
                <a:tc>
                  <a:txBody>
                    <a:bodyPr/>
                    <a:lstStyle/>
                    <a:p>
                      <a:r>
                        <a:rPr lang="fi-FI" sz="1200">
                          <a:solidFill>
                            <a:schemeClr val="tx1"/>
                          </a:solidFill>
                        </a:rPr>
                        <a:t>Digitalisointi ja etäpalveluiden</a:t>
                      </a:r>
                      <a:r>
                        <a:rPr lang="fi-FI" sz="1200" baseline="0">
                          <a:solidFill>
                            <a:schemeClr val="tx1"/>
                          </a:solidFill>
                        </a:rPr>
                        <a:t> edistäminen</a:t>
                      </a:r>
                      <a:endParaRPr lang="fi-FI" sz="1200">
                        <a:solidFill>
                          <a:schemeClr val="tx1"/>
                        </a:solidFill>
                      </a:endParaRPr>
                    </a:p>
                  </a:txBody>
                  <a:tcPr>
                    <a:noFill/>
                  </a:tcPr>
                </a:tc>
                <a:tc>
                  <a:txBody>
                    <a:bodyPr/>
                    <a:lstStyle/>
                    <a:p>
                      <a:r>
                        <a:rPr lang="fi-FI" sz="1200"/>
                        <a:t>Hallintopalvelut</a:t>
                      </a:r>
                    </a:p>
                  </a:txBody>
                  <a:tcPr>
                    <a:noFill/>
                  </a:tcPr>
                </a:tc>
                <a:tc>
                  <a:txBody>
                    <a:bodyPr/>
                    <a:lstStyle/>
                    <a:p>
                      <a:r>
                        <a:rPr lang="fi-FI" sz="1200"/>
                        <a:t>Jatkuva</a:t>
                      </a:r>
                    </a:p>
                  </a:txBody>
                  <a:tcPr>
                    <a:noFill/>
                  </a:tcPr>
                </a:tc>
                <a:tc>
                  <a:txBody>
                    <a:bodyPr/>
                    <a:lstStyle/>
                    <a:p>
                      <a:pPr marL="171450" indent="-171450">
                        <a:buFont typeface="Arial"/>
                        <a:buChar char="•"/>
                      </a:pPr>
                      <a:r>
                        <a:rPr lang="fi-FI" sz="1200" b="0" baseline="0"/>
                        <a:t>Kunnan työntekijöiden etätyön edistäminen (sopimusten määrä/vuosi)</a:t>
                      </a:r>
                    </a:p>
                    <a:p>
                      <a:pPr marL="171450" indent="-171450">
                        <a:buFont typeface="Arial"/>
                        <a:buChar char="•"/>
                      </a:pPr>
                      <a:r>
                        <a:rPr lang="fi-FI" sz="1200" b="0" baseline="0"/>
                        <a:t>Etäkokousten mahdollistaminen ja lisääminen</a:t>
                      </a:r>
                    </a:p>
                    <a:p>
                      <a:pPr marL="171450" indent="-171450">
                        <a:buFont typeface="Arial"/>
                        <a:buChar char="•"/>
                      </a:pPr>
                      <a:r>
                        <a:rPr lang="fi-FI" sz="1200" b="0" baseline="0"/>
                        <a:t>Kohti paperitonta kuntaa</a:t>
                      </a:r>
                    </a:p>
                  </a:txBody>
                  <a:tcPr>
                    <a:noFill/>
                  </a:tcPr>
                </a:tc>
                <a:extLst>
                  <a:ext uri="{0D108BD9-81ED-4DB2-BD59-A6C34878D82A}">
                    <a16:rowId xmlns:a16="http://schemas.microsoft.com/office/drawing/2014/main" val="1570130428"/>
                  </a:ext>
                </a:extLst>
              </a:tr>
            </a:tbl>
          </a:graphicData>
        </a:graphic>
      </p:graphicFrame>
      <p:sp>
        <p:nvSpPr>
          <p:cNvPr id="2" name="Title 1">
            <a:extLst>
              <a:ext uri="{FF2B5EF4-FFF2-40B4-BE49-F238E27FC236}">
                <a16:creationId xmlns:a16="http://schemas.microsoft.com/office/drawing/2014/main" id="{30E0E6C5-C434-3C4D-A866-49A9371A2D9E}"/>
              </a:ext>
            </a:extLst>
          </p:cNvPr>
          <p:cNvSpPr>
            <a:spLocks noGrp="1"/>
          </p:cNvSpPr>
          <p:nvPr>
            <p:ph type="title"/>
          </p:nvPr>
        </p:nvSpPr>
        <p:spPr/>
        <p:txBody>
          <a:bodyPr>
            <a:normAutofit/>
          </a:bodyPr>
          <a:lstStyle/>
          <a:p>
            <a:r>
              <a:rPr lang="fi-FI"/>
              <a:t>Resurssiviisas kuluttaminen ja tuotanto </a:t>
            </a:r>
          </a:p>
        </p:txBody>
      </p:sp>
      <p:sp>
        <p:nvSpPr>
          <p:cNvPr id="4" name="Date Placeholder 3">
            <a:extLst>
              <a:ext uri="{FF2B5EF4-FFF2-40B4-BE49-F238E27FC236}">
                <a16:creationId xmlns:a16="http://schemas.microsoft.com/office/drawing/2014/main" id="{2DD86C65-A5DE-134E-8028-E0D4A853F9F5}"/>
              </a:ext>
            </a:extLst>
          </p:cNvPr>
          <p:cNvSpPr>
            <a:spLocks noGrp="1"/>
          </p:cNvSpPr>
          <p:nvPr>
            <p:ph type="dt" sz="half" idx="10"/>
          </p:nvPr>
        </p:nvSpPr>
        <p:spPr/>
        <p:txBody>
          <a:bodyPr/>
          <a:lstStyle/>
          <a:p>
            <a:fld id="{C2A18FF3-CFE2-D744-A7BF-E13793015E0A}" type="datetime1">
              <a:rPr lang="fi-FI" smtClean="0"/>
              <a:t>23.11.2020</a:t>
            </a:fld>
            <a:endParaRPr lang="fi-FI"/>
          </a:p>
        </p:txBody>
      </p:sp>
      <p:sp>
        <p:nvSpPr>
          <p:cNvPr id="6" name="Slide Number Placeholder 5">
            <a:extLst>
              <a:ext uri="{FF2B5EF4-FFF2-40B4-BE49-F238E27FC236}">
                <a16:creationId xmlns:a16="http://schemas.microsoft.com/office/drawing/2014/main" id="{7ED1D0FA-B471-2240-8A8E-3E4BE0716BE6}"/>
              </a:ext>
            </a:extLst>
          </p:cNvPr>
          <p:cNvSpPr>
            <a:spLocks noGrp="1"/>
          </p:cNvSpPr>
          <p:nvPr>
            <p:ph type="sldNum" sz="quarter" idx="12"/>
          </p:nvPr>
        </p:nvSpPr>
        <p:spPr/>
        <p:txBody>
          <a:bodyPr/>
          <a:lstStyle/>
          <a:p>
            <a:fld id="{6B8709AC-5261-F447-A2F3-D96358AFF9C9}" type="slidenum">
              <a:rPr lang="fi-FI" smtClean="0"/>
              <a:t>11</a:t>
            </a:fld>
            <a:endParaRPr lang="fi-FI"/>
          </a:p>
        </p:txBody>
      </p:sp>
      <p:pic>
        <p:nvPicPr>
          <p:cNvPr id="16" name="Picture 15">
            <a:extLst>
              <a:ext uri="{FF2B5EF4-FFF2-40B4-BE49-F238E27FC236}">
                <a16:creationId xmlns:a16="http://schemas.microsoft.com/office/drawing/2014/main" id="{EBA8B953-D8E3-3F45-AA4A-460534A3CDA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01436" y="1906772"/>
            <a:ext cx="759374" cy="759374"/>
          </a:xfrm>
          <a:prstGeom prst="rect">
            <a:avLst/>
          </a:prstGeom>
        </p:spPr>
      </p:pic>
      <p:pic>
        <p:nvPicPr>
          <p:cNvPr id="17" name="Picture 16">
            <a:extLst>
              <a:ext uri="{FF2B5EF4-FFF2-40B4-BE49-F238E27FC236}">
                <a16:creationId xmlns:a16="http://schemas.microsoft.com/office/drawing/2014/main" id="{E4DE442B-0BF8-C145-B619-10BECA9F23A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00579" y="2747171"/>
            <a:ext cx="759373" cy="759373"/>
          </a:xfrm>
          <a:prstGeom prst="rect">
            <a:avLst/>
          </a:prstGeom>
        </p:spPr>
      </p:pic>
      <p:pic>
        <p:nvPicPr>
          <p:cNvPr id="18" name="Picture 17">
            <a:extLst>
              <a:ext uri="{FF2B5EF4-FFF2-40B4-BE49-F238E27FC236}">
                <a16:creationId xmlns:a16="http://schemas.microsoft.com/office/drawing/2014/main" id="{0354CAEB-B182-7243-9639-057CA528F8B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000579" y="3602613"/>
            <a:ext cx="759372" cy="759372"/>
          </a:xfrm>
          <a:prstGeom prst="rect">
            <a:avLst/>
          </a:prstGeom>
        </p:spPr>
      </p:pic>
      <p:pic>
        <p:nvPicPr>
          <p:cNvPr id="19" name="Picture 18">
            <a:extLst>
              <a:ext uri="{FF2B5EF4-FFF2-40B4-BE49-F238E27FC236}">
                <a16:creationId xmlns:a16="http://schemas.microsoft.com/office/drawing/2014/main" id="{DEA2E9A8-3954-5948-BD9D-BB55C2681973}"/>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001436" y="1066760"/>
            <a:ext cx="758516" cy="758516"/>
          </a:xfrm>
          <a:prstGeom prst="rect">
            <a:avLst/>
          </a:prstGeom>
        </p:spPr>
      </p:pic>
      <p:sp>
        <p:nvSpPr>
          <p:cNvPr id="12" name="Rounded Rectangle 14">
            <a:extLst>
              <a:ext uri="{FF2B5EF4-FFF2-40B4-BE49-F238E27FC236}">
                <a16:creationId xmlns:a16="http://schemas.microsoft.com/office/drawing/2014/main" id="{F14F0893-A6C1-8A41-87AA-5925ECE3F654}"/>
              </a:ext>
            </a:extLst>
          </p:cNvPr>
          <p:cNvSpPr/>
          <p:nvPr/>
        </p:nvSpPr>
        <p:spPr>
          <a:xfrm>
            <a:off x="515815" y="2489350"/>
            <a:ext cx="3016739" cy="394271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Content Placeholder 2">
            <a:extLst>
              <a:ext uri="{FF2B5EF4-FFF2-40B4-BE49-F238E27FC236}">
                <a16:creationId xmlns:a16="http://schemas.microsoft.com/office/drawing/2014/main" id="{2BCE23FE-FC99-F74F-822F-D1507586B778}"/>
              </a:ext>
            </a:extLst>
          </p:cNvPr>
          <p:cNvSpPr txBox="1">
            <a:spLocks/>
          </p:cNvSpPr>
          <p:nvPr/>
        </p:nvSpPr>
        <p:spPr>
          <a:xfrm>
            <a:off x="640526" y="2532309"/>
            <a:ext cx="2807264" cy="3899752"/>
          </a:xfrm>
          <a:prstGeom prst="rect">
            <a:avLst/>
          </a:prstGeom>
          <a:ln w="5715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400" b="1">
                <a:solidFill>
                  <a:schemeClr val="tx1"/>
                </a:solidFill>
              </a:rPr>
              <a:t>Tavoitteet:</a:t>
            </a:r>
          </a:p>
          <a:p>
            <a:r>
              <a:rPr lang="fi-FI" sz="1400">
                <a:solidFill>
                  <a:schemeClr val="tx1"/>
                </a:solidFill>
              </a:rPr>
              <a:t>Kunnat mahdollistavat ja tukevat palvelujen, teollisuuden ja maatalouden hiilineutraaleja ratkaisuja.</a:t>
            </a:r>
          </a:p>
          <a:p>
            <a:r>
              <a:rPr lang="fi-FI" sz="1400">
                <a:solidFill>
                  <a:schemeClr val="tx1"/>
                </a:solidFill>
              </a:rPr>
              <a:t>Jakamistalous, kiertotalous ja elinkaariajattelu ovat kuluttamisessa ja tuotannossa mukana.</a:t>
            </a:r>
          </a:p>
          <a:p>
            <a:r>
              <a:rPr lang="fi-FI" sz="1400">
                <a:solidFill>
                  <a:schemeClr val="tx1"/>
                </a:solidFill>
              </a:rPr>
              <a:t>Monipuolista elinkeinorakennetta edistetään ja vahvistetaan uudistuvaa teollisuutta sekä älykkään kaupunkiseudun ratkaisuja.</a:t>
            </a:r>
          </a:p>
          <a:p>
            <a:r>
              <a:rPr lang="fi-FI" sz="1400">
                <a:solidFill>
                  <a:schemeClr val="tx1"/>
                </a:solidFill>
              </a:rPr>
              <a:t>Kuntalaisten hiilijalanjälki on puolittunut vuoteen 2030 mennessä</a:t>
            </a:r>
          </a:p>
          <a:p>
            <a:pPr marL="0" indent="0">
              <a:buFont typeface="Arial" panose="020B0604020202020204" pitchFamily="34" charset="0"/>
              <a:buNone/>
            </a:pPr>
            <a:endParaRPr lang="fi-FI" sz="1400">
              <a:solidFill>
                <a:schemeClr val="tx1"/>
              </a:solidFill>
            </a:endParaRPr>
          </a:p>
        </p:txBody>
      </p:sp>
    </p:spTree>
    <p:extLst>
      <p:ext uri="{BB962C8B-B14F-4D97-AF65-F5344CB8AC3E}">
        <p14:creationId xmlns:p14="http://schemas.microsoft.com/office/powerpoint/2010/main" val="951517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C64178B1-F975-E147-A6BF-6360C77D4526}"/>
              </a:ext>
            </a:extLst>
          </p:cNvPr>
          <p:cNvGraphicFramePr>
            <a:graphicFrameLocks noGrp="1"/>
          </p:cNvGraphicFramePr>
          <p:nvPr>
            <p:extLst>
              <p:ext uri="{D42A27DB-BD31-4B8C-83A1-F6EECF244321}">
                <p14:modId xmlns:p14="http://schemas.microsoft.com/office/powerpoint/2010/main" val="2207183361"/>
              </p:ext>
            </p:extLst>
          </p:nvPr>
        </p:nvGraphicFramePr>
        <p:xfrm>
          <a:off x="3560808" y="2432582"/>
          <a:ext cx="7170194" cy="3916680"/>
        </p:xfrm>
        <a:graphic>
          <a:graphicData uri="http://schemas.openxmlformats.org/drawingml/2006/table">
            <a:tbl>
              <a:tblPr firstRow="1" bandRow="1">
                <a:tableStyleId>{5C22544A-7EE6-4342-B048-85BDC9FD1C3A}</a:tableStyleId>
              </a:tblPr>
              <a:tblGrid>
                <a:gridCol w="2405615">
                  <a:extLst>
                    <a:ext uri="{9D8B030D-6E8A-4147-A177-3AD203B41FA5}">
                      <a16:colId xmlns:a16="http://schemas.microsoft.com/office/drawing/2014/main" val="3084611753"/>
                    </a:ext>
                  </a:extLst>
                </a:gridCol>
                <a:gridCol w="1288676">
                  <a:extLst>
                    <a:ext uri="{9D8B030D-6E8A-4147-A177-3AD203B41FA5}">
                      <a16:colId xmlns:a16="http://schemas.microsoft.com/office/drawing/2014/main" val="3046044694"/>
                    </a:ext>
                  </a:extLst>
                </a:gridCol>
                <a:gridCol w="774924">
                  <a:extLst>
                    <a:ext uri="{9D8B030D-6E8A-4147-A177-3AD203B41FA5}">
                      <a16:colId xmlns:a16="http://schemas.microsoft.com/office/drawing/2014/main" val="1167111360"/>
                    </a:ext>
                  </a:extLst>
                </a:gridCol>
                <a:gridCol w="2700979">
                  <a:extLst>
                    <a:ext uri="{9D8B030D-6E8A-4147-A177-3AD203B41FA5}">
                      <a16:colId xmlns:a16="http://schemas.microsoft.com/office/drawing/2014/main" val="3471784740"/>
                    </a:ext>
                  </a:extLst>
                </a:gridCol>
              </a:tblGrid>
              <a:tr h="251909">
                <a:tc>
                  <a:txBody>
                    <a:bodyPr/>
                    <a:lstStyle/>
                    <a:p>
                      <a:r>
                        <a:rPr lang="fi-FI" sz="1100"/>
                        <a:t>Toimenpiteet</a:t>
                      </a:r>
                    </a:p>
                  </a:txBody>
                  <a:tcPr>
                    <a:solidFill>
                      <a:srgbClr val="00ACA9"/>
                    </a:solidFill>
                  </a:tcPr>
                </a:tc>
                <a:tc>
                  <a:txBody>
                    <a:bodyPr/>
                    <a:lstStyle/>
                    <a:p>
                      <a:r>
                        <a:rPr lang="fi-FI" sz="1100"/>
                        <a:t>Vastuutaho</a:t>
                      </a:r>
                    </a:p>
                  </a:txBody>
                  <a:tcPr>
                    <a:solidFill>
                      <a:srgbClr val="00ACA9"/>
                    </a:solidFill>
                  </a:tcPr>
                </a:tc>
                <a:tc>
                  <a:txBody>
                    <a:bodyPr/>
                    <a:lstStyle/>
                    <a:p>
                      <a:r>
                        <a:rPr lang="fi-FI" sz="1100"/>
                        <a:t>Aikataulu</a:t>
                      </a:r>
                    </a:p>
                  </a:txBody>
                  <a:tcPr>
                    <a:solidFill>
                      <a:srgbClr val="00ACA9"/>
                    </a:solidFill>
                  </a:tcPr>
                </a:tc>
                <a:tc>
                  <a:txBody>
                    <a:bodyPr/>
                    <a:lstStyle/>
                    <a:p>
                      <a:r>
                        <a:rPr lang="fi-FI" sz="1100"/>
                        <a:t>Indikaattori</a:t>
                      </a:r>
                    </a:p>
                  </a:txBody>
                  <a:tcPr>
                    <a:solidFill>
                      <a:srgbClr val="00ACA9"/>
                    </a:solidFill>
                  </a:tcPr>
                </a:tc>
                <a:extLst>
                  <a:ext uri="{0D108BD9-81ED-4DB2-BD59-A6C34878D82A}">
                    <a16:rowId xmlns:a16="http://schemas.microsoft.com/office/drawing/2014/main" val="3170972870"/>
                  </a:ext>
                </a:extLst>
              </a:tr>
              <a:tr h="251909">
                <a:tc>
                  <a:txBody>
                    <a:bodyPr/>
                    <a:lstStyle/>
                    <a:p>
                      <a:r>
                        <a:rPr lang="fi-FI" sz="1200">
                          <a:solidFill>
                            <a:schemeClr val="tx1"/>
                          </a:solidFill>
                        </a:rPr>
                        <a:t>Sopeutumisesta</a:t>
                      </a:r>
                      <a:r>
                        <a:rPr lang="fi-FI" sz="1200" baseline="0">
                          <a:solidFill>
                            <a:schemeClr val="tx1"/>
                          </a:solidFill>
                        </a:rPr>
                        <a:t> ja varautumisesta on saatavilla tietoa kuntaorganisaation työntekijöille, kuntalaisille, yhdistyksille ja yrityksille. Tarvittaessa myös koulutuksia järjestetään.</a:t>
                      </a:r>
                      <a:endParaRPr lang="fi-FI" sz="1200">
                        <a:solidFill>
                          <a:schemeClr val="tx1"/>
                        </a:solidFill>
                      </a:endParaRPr>
                    </a:p>
                  </a:txBody>
                  <a:tcPr>
                    <a:noFill/>
                  </a:tcPr>
                </a:tc>
                <a:tc>
                  <a:txBody>
                    <a:bodyPr/>
                    <a:lstStyle/>
                    <a:p>
                      <a:r>
                        <a:rPr lang="fi-FI" sz="1200"/>
                        <a:t>Hallintopalvelut, t</a:t>
                      </a:r>
                      <a:r>
                        <a:rPr lang="fi-FI" sz="1200" b="0" i="0" u="none" strike="noStrike" noProof="0">
                          <a:latin typeface="Calibri"/>
                        </a:rPr>
                        <a:t>ekniset palvelut</a:t>
                      </a:r>
                      <a:endParaRPr lang="fi-FI"/>
                    </a:p>
                  </a:txBody>
                  <a:tcPr>
                    <a:noFill/>
                  </a:tcPr>
                </a:tc>
                <a:tc>
                  <a:txBody>
                    <a:bodyPr/>
                    <a:lstStyle/>
                    <a:p>
                      <a:r>
                        <a:rPr lang="fi-FI" sz="1200"/>
                        <a:t>2026</a:t>
                      </a:r>
                    </a:p>
                  </a:txBody>
                  <a:tcPr>
                    <a:noFill/>
                  </a:tcPr>
                </a:tc>
                <a:tc>
                  <a:txBody>
                    <a:bodyPr/>
                    <a:lstStyle/>
                    <a:p>
                      <a:pPr marL="171450" indent="-171450">
                        <a:buFont typeface="Arial"/>
                        <a:buChar char="•"/>
                      </a:pPr>
                      <a:r>
                        <a:rPr lang="fi-FI" sz="1200"/>
                        <a:t>Kunnan henkilöstölle järjestetään koulutuksia </a:t>
                      </a:r>
                      <a:endParaRPr lang="fi-FI" sz="1200" baseline="0"/>
                    </a:p>
                    <a:p>
                      <a:pPr marL="171450" indent="-171450">
                        <a:buFont typeface="Arial"/>
                        <a:buChar char="•"/>
                      </a:pPr>
                      <a:r>
                        <a:rPr lang="fi-FI" sz="1200"/>
                        <a:t>Kuntalaisille, yhdistyksille</a:t>
                      </a:r>
                      <a:r>
                        <a:rPr lang="fi-FI" sz="1200" baseline="0"/>
                        <a:t> ja yrityksille järjestetään infotilaisuuksia</a:t>
                      </a:r>
                    </a:p>
                    <a:p>
                      <a:pPr marL="171450" indent="-171450">
                        <a:buFont typeface="Arial"/>
                        <a:buChar char="•"/>
                      </a:pPr>
                      <a:r>
                        <a:rPr lang="fi-FI" sz="1200" baseline="0"/>
                        <a:t>Aiheesta on julkaistu kuntakohtaista materiaalia</a:t>
                      </a:r>
                    </a:p>
                    <a:p>
                      <a:pPr marL="171450" indent="-171450">
                        <a:buFont typeface="Arial"/>
                        <a:buChar char="•"/>
                      </a:pPr>
                      <a:r>
                        <a:rPr lang="fi-FI" sz="1200" baseline="0"/>
                        <a:t>Riskienhallintasuunnitelma on tehty</a:t>
                      </a:r>
                    </a:p>
                  </a:txBody>
                  <a:tcPr>
                    <a:noFill/>
                  </a:tcPr>
                </a:tc>
                <a:extLst>
                  <a:ext uri="{0D108BD9-81ED-4DB2-BD59-A6C34878D82A}">
                    <a16:rowId xmlns:a16="http://schemas.microsoft.com/office/drawing/2014/main" val="1645550235"/>
                  </a:ext>
                </a:extLst>
              </a:tr>
              <a:tr h="372357">
                <a:tc>
                  <a:txBody>
                    <a:bodyPr/>
                    <a:lstStyle/>
                    <a:p>
                      <a:r>
                        <a:rPr lang="fi-FI" sz="1200">
                          <a:solidFill>
                            <a:schemeClr val="tx1"/>
                          </a:solidFill>
                        </a:rPr>
                        <a:t>Luonnon monimuotoisuuden edistäminen ja kaupunkivihreän lisääminen</a:t>
                      </a:r>
                    </a:p>
                  </a:txBody>
                  <a:tcPr>
                    <a:noFill/>
                  </a:tcPr>
                </a:tc>
                <a:tc>
                  <a:txBody>
                    <a:bodyPr/>
                    <a:lstStyle/>
                    <a:p>
                      <a:pPr lvl="0">
                        <a:buNone/>
                      </a:pPr>
                      <a:r>
                        <a:rPr lang="fi-FI" sz="1200" b="0" i="0" u="none" strike="noStrike" noProof="0">
                          <a:latin typeface="Calibri"/>
                        </a:rPr>
                        <a:t>Tekniset palvelut</a:t>
                      </a:r>
                      <a:r>
                        <a:rPr lang="fi-FI" sz="1200"/>
                        <a:t>, sivistyspalvelut</a:t>
                      </a:r>
                    </a:p>
                  </a:txBody>
                  <a:tcPr>
                    <a:noFill/>
                  </a:tcPr>
                </a:tc>
                <a:tc>
                  <a:txBody>
                    <a:bodyPr/>
                    <a:lstStyle/>
                    <a:p>
                      <a:r>
                        <a:rPr lang="fi-FI" sz="1200"/>
                        <a:t>2026/jatkuva</a:t>
                      </a:r>
                    </a:p>
                  </a:txBody>
                  <a:tcP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200"/>
                        <a:t>Metsäsuunnitelman laatiminen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200"/>
                        <a:t>Hiilinielujen lisääminen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200"/>
                        <a:t>Varhaiskasvatuksen</a:t>
                      </a:r>
                      <a:r>
                        <a:rPr lang="fi-FI" sz="1200" baseline="0"/>
                        <a:t> kummimetsän istutus ja hoito</a:t>
                      </a:r>
                      <a:endParaRPr lang="fi-FI" sz="1200"/>
                    </a:p>
                  </a:txBody>
                  <a:tcPr>
                    <a:noFill/>
                  </a:tcPr>
                </a:tc>
                <a:extLst>
                  <a:ext uri="{0D108BD9-81ED-4DB2-BD59-A6C34878D82A}">
                    <a16:rowId xmlns:a16="http://schemas.microsoft.com/office/drawing/2014/main" val="2546153411"/>
                  </a:ext>
                </a:extLst>
              </a:tr>
              <a:tr h="372357">
                <a:tc>
                  <a:txBody>
                    <a:bodyPr/>
                    <a:lstStyle/>
                    <a:p>
                      <a:r>
                        <a:rPr lang="fi-FI" sz="1200">
                          <a:solidFill>
                            <a:schemeClr val="tx1"/>
                          </a:solidFill>
                        </a:rPr>
                        <a:t>Hulevesien kestävä hallinta</a:t>
                      </a:r>
                    </a:p>
                  </a:txBody>
                  <a:tcPr>
                    <a:noFill/>
                  </a:tcPr>
                </a:tc>
                <a:tc>
                  <a:txBody>
                    <a:bodyPr/>
                    <a:lstStyle/>
                    <a:p>
                      <a:pPr lvl="0">
                        <a:buNone/>
                      </a:pPr>
                      <a:r>
                        <a:rPr lang="fi-FI" sz="1200" b="0" i="0" u="none" strike="noStrike" baseline="0" noProof="0">
                          <a:latin typeface="Calibri"/>
                        </a:rPr>
                        <a:t>Tekniset palvelut</a:t>
                      </a:r>
                      <a:endParaRPr lang="fi-FI"/>
                    </a:p>
                  </a:txBody>
                  <a:tcPr>
                    <a:noFill/>
                  </a:tcPr>
                </a:tc>
                <a:tc>
                  <a:txBody>
                    <a:bodyPr/>
                    <a:lstStyle/>
                    <a:p>
                      <a:r>
                        <a:rPr lang="fi-FI" sz="1200"/>
                        <a:t>2026</a:t>
                      </a:r>
                    </a:p>
                  </a:txBody>
                  <a:tcPr>
                    <a:noFill/>
                  </a:tcPr>
                </a:tc>
                <a:tc>
                  <a:txBody>
                    <a:bodyPr/>
                    <a:lstStyle/>
                    <a:p>
                      <a:pPr marL="171450" indent="-171450">
                        <a:buFont typeface="Arial" panose="020B0604020202020204" pitchFamily="34" charset="0"/>
                        <a:buChar char="•"/>
                      </a:pPr>
                      <a:r>
                        <a:rPr lang="fi-FI" sz="1200"/>
                        <a:t>Hulevesiviivytyksen</a:t>
                      </a:r>
                      <a:r>
                        <a:rPr lang="fi-FI" sz="1200" baseline="0"/>
                        <a:t> edistäminen taajama-alueella</a:t>
                      </a:r>
                    </a:p>
                    <a:p>
                      <a:pPr marL="171450" indent="-171450">
                        <a:buFont typeface="Arial" panose="020B0604020202020204" pitchFamily="34" charset="0"/>
                        <a:buChar char="•"/>
                      </a:pPr>
                      <a:r>
                        <a:rPr lang="fi-FI" sz="1200" baseline="0"/>
                        <a:t>Hulevesiverkoston suunnitelmallinen kunnossapito</a:t>
                      </a:r>
                      <a:endParaRPr lang="fi-FI" sz="1200"/>
                    </a:p>
                  </a:txBody>
                  <a:tcPr>
                    <a:noFill/>
                  </a:tcPr>
                </a:tc>
                <a:extLst>
                  <a:ext uri="{0D108BD9-81ED-4DB2-BD59-A6C34878D82A}">
                    <a16:rowId xmlns:a16="http://schemas.microsoft.com/office/drawing/2014/main" val="1570130428"/>
                  </a:ext>
                </a:extLst>
              </a:tr>
              <a:tr h="372357">
                <a:tc>
                  <a:txBody>
                    <a:bodyPr/>
                    <a:lstStyle/>
                    <a:p>
                      <a:r>
                        <a:rPr lang="fi-FI" sz="1200"/>
                        <a:t>Julkisessa</a:t>
                      </a:r>
                      <a:r>
                        <a:rPr lang="fi-FI" sz="1200" baseline="0"/>
                        <a:t> rakentamisessa huomioidaan ilmastonmuutoksen vaikutukset (rakenteisiin)</a:t>
                      </a:r>
                      <a:endParaRPr lang="fi-FI" sz="1200"/>
                    </a:p>
                  </a:txBody>
                  <a:tcPr>
                    <a:noFill/>
                  </a:tcPr>
                </a:tc>
                <a:tc>
                  <a:txBody>
                    <a:bodyPr/>
                    <a:lstStyle/>
                    <a:p>
                      <a:pPr lvl="0">
                        <a:buNone/>
                      </a:pPr>
                      <a:r>
                        <a:rPr lang="fi-FI" sz="1200" b="0" i="0" u="none" strike="noStrike" noProof="0">
                          <a:latin typeface="Calibri"/>
                        </a:rPr>
                        <a:t>Tekniset palvelut</a:t>
                      </a:r>
                      <a:endParaRPr lang="fi-FI" sz="1200"/>
                    </a:p>
                  </a:txBody>
                  <a:tcPr>
                    <a:noFill/>
                  </a:tcPr>
                </a:tc>
                <a:tc>
                  <a:txBody>
                    <a:bodyPr/>
                    <a:lstStyle/>
                    <a:p>
                      <a:r>
                        <a:rPr lang="fi-FI" sz="1200"/>
                        <a:t>Jatkuva</a:t>
                      </a:r>
                    </a:p>
                  </a:txBody>
                  <a:tcPr>
                    <a:noFill/>
                  </a:tcPr>
                </a:tc>
                <a:tc>
                  <a:txBody>
                    <a:bodyPr/>
                    <a:lstStyle/>
                    <a:p>
                      <a:pPr marL="171450" indent="-171450">
                        <a:buFont typeface="Arial" panose="020B0604020202020204" pitchFamily="34" charset="0"/>
                        <a:buChar char="•"/>
                      </a:pPr>
                      <a:r>
                        <a:rPr lang="fi-FI" sz="1200"/>
                        <a:t>Sopeutumisen</a:t>
                      </a:r>
                      <a:r>
                        <a:rPr lang="fi-FI" sz="1200" baseline="0"/>
                        <a:t> huomioiminen kiinteistöjen huolto-ohjelmassa</a:t>
                      </a:r>
                      <a:endParaRPr lang="fi-FI" sz="1200"/>
                    </a:p>
                  </a:txBody>
                  <a:tcPr>
                    <a:noFill/>
                  </a:tcPr>
                </a:tc>
                <a:extLst>
                  <a:ext uri="{0D108BD9-81ED-4DB2-BD59-A6C34878D82A}">
                    <a16:rowId xmlns:a16="http://schemas.microsoft.com/office/drawing/2014/main" val="1953593976"/>
                  </a:ext>
                </a:extLst>
              </a:tr>
            </a:tbl>
          </a:graphicData>
        </a:graphic>
      </p:graphicFrame>
      <p:sp>
        <p:nvSpPr>
          <p:cNvPr id="19" name="Rounded Rectangle 18">
            <a:extLst>
              <a:ext uri="{FF2B5EF4-FFF2-40B4-BE49-F238E27FC236}">
                <a16:creationId xmlns:a16="http://schemas.microsoft.com/office/drawing/2014/main" id="{92F29515-BA48-D046-A7B2-496C868F5BCD}"/>
              </a:ext>
            </a:extLst>
          </p:cNvPr>
          <p:cNvSpPr/>
          <p:nvPr/>
        </p:nvSpPr>
        <p:spPr>
          <a:xfrm>
            <a:off x="713091" y="2755570"/>
            <a:ext cx="2736166" cy="32176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30E0E6C5-C434-3C4D-A866-49A9371A2D9E}"/>
              </a:ext>
            </a:extLst>
          </p:cNvPr>
          <p:cNvSpPr>
            <a:spLocks noGrp="1"/>
          </p:cNvSpPr>
          <p:nvPr>
            <p:ph type="title"/>
          </p:nvPr>
        </p:nvSpPr>
        <p:spPr/>
        <p:txBody>
          <a:bodyPr>
            <a:normAutofit/>
          </a:bodyPr>
          <a:lstStyle/>
          <a:p>
            <a:r>
              <a:rPr lang="fi-FI"/>
              <a:t>Sopeutuva kaupunkiseutu </a:t>
            </a:r>
          </a:p>
        </p:txBody>
      </p:sp>
      <p:sp>
        <p:nvSpPr>
          <p:cNvPr id="4" name="Date Placeholder 3">
            <a:extLst>
              <a:ext uri="{FF2B5EF4-FFF2-40B4-BE49-F238E27FC236}">
                <a16:creationId xmlns:a16="http://schemas.microsoft.com/office/drawing/2014/main" id="{2DD86C65-A5DE-134E-8028-E0D4A853F9F5}"/>
              </a:ext>
            </a:extLst>
          </p:cNvPr>
          <p:cNvSpPr>
            <a:spLocks noGrp="1"/>
          </p:cNvSpPr>
          <p:nvPr>
            <p:ph type="dt" sz="half" idx="10"/>
          </p:nvPr>
        </p:nvSpPr>
        <p:spPr/>
        <p:txBody>
          <a:bodyPr/>
          <a:lstStyle/>
          <a:p>
            <a:fld id="{C2A18FF3-CFE2-D744-A7BF-E13793015E0A}" type="datetime1">
              <a:rPr lang="fi-FI" smtClean="0"/>
              <a:t>23.11.2020</a:t>
            </a:fld>
            <a:endParaRPr lang="fi-FI"/>
          </a:p>
        </p:txBody>
      </p:sp>
      <p:sp>
        <p:nvSpPr>
          <p:cNvPr id="6" name="Slide Number Placeholder 5">
            <a:extLst>
              <a:ext uri="{FF2B5EF4-FFF2-40B4-BE49-F238E27FC236}">
                <a16:creationId xmlns:a16="http://schemas.microsoft.com/office/drawing/2014/main" id="{7ED1D0FA-B471-2240-8A8E-3E4BE0716BE6}"/>
              </a:ext>
            </a:extLst>
          </p:cNvPr>
          <p:cNvSpPr>
            <a:spLocks noGrp="1"/>
          </p:cNvSpPr>
          <p:nvPr>
            <p:ph type="sldNum" sz="quarter" idx="12"/>
          </p:nvPr>
        </p:nvSpPr>
        <p:spPr/>
        <p:txBody>
          <a:bodyPr/>
          <a:lstStyle/>
          <a:p>
            <a:fld id="{6B8709AC-5261-F447-A2F3-D96358AFF9C9}" type="slidenum">
              <a:rPr lang="fi-FI" smtClean="0"/>
              <a:t>12</a:t>
            </a:fld>
            <a:endParaRPr lang="fi-FI"/>
          </a:p>
        </p:txBody>
      </p:sp>
      <p:sp>
        <p:nvSpPr>
          <p:cNvPr id="11" name="Content Placeholder 2">
            <a:extLst>
              <a:ext uri="{FF2B5EF4-FFF2-40B4-BE49-F238E27FC236}">
                <a16:creationId xmlns:a16="http://schemas.microsoft.com/office/drawing/2014/main" id="{2BCE23FE-FC99-F74F-822F-D1507586B778}"/>
              </a:ext>
            </a:extLst>
          </p:cNvPr>
          <p:cNvSpPr txBox="1">
            <a:spLocks/>
          </p:cNvSpPr>
          <p:nvPr/>
        </p:nvSpPr>
        <p:spPr>
          <a:xfrm>
            <a:off x="857070" y="2937936"/>
            <a:ext cx="2406991" cy="2884526"/>
          </a:xfrm>
          <a:prstGeom prst="rect">
            <a:avLst/>
          </a:prstGeom>
          <a:ln w="5715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400" b="1">
                <a:solidFill>
                  <a:schemeClr val="tx1"/>
                </a:solidFill>
              </a:rPr>
              <a:t>Tavoitteet:</a:t>
            </a:r>
          </a:p>
          <a:p>
            <a:r>
              <a:rPr lang="fi-FI" sz="1400">
                <a:solidFill>
                  <a:schemeClr val="tx1"/>
                </a:solidFill>
              </a:rPr>
              <a:t>Ilmastonmuutoksen riskit on tunnistettu kunnassa.</a:t>
            </a:r>
          </a:p>
          <a:p>
            <a:r>
              <a:rPr lang="fi-FI" sz="1400">
                <a:solidFill>
                  <a:schemeClr val="tx1"/>
                </a:solidFill>
              </a:rPr>
              <a:t>Kuntien toimialat sopeutuvat suunnitelmallisesti ilmasto-olosuhteiden vaikutuksiin.</a:t>
            </a:r>
          </a:p>
          <a:p>
            <a:r>
              <a:rPr lang="fi-FI" sz="1400">
                <a:solidFill>
                  <a:schemeClr val="tx1"/>
                </a:solidFill>
              </a:rPr>
              <a:t>Asukkaat ja yritykset tiedostavat ilmastonmuutoksen vaikutukset ja osaavat varautua niihin.</a:t>
            </a:r>
          </a:p>
          <a:p>
            <a:pPr marL="0" indent="0">
              <a:buFont typeface="Arial" panose="020B0604020202020204" pitchFamily="34" charset="0"/>
              <a:buNone/>
            </a:pPr>
            <a:endParaRPr lang="fi-FI" sz="1400">
              <a:solidFill>
                <a:schemeClr val="tx1"/>
              </a:solidFill>
            </a:endParaRPr>
          </a:p>
        </p:txBody>
      </p:sp>
      <p:pic>
        <p:nvPicPr>
          <p:cNvPr id="20" name="Picture 19">
            <a:extLst>
              <a:ext uri="{FF2B5EF4-FFF2-40B4-BE49-F238E27FC236}">
                <a16:creationId xmlns:a16="http://schemas.microsoft.com/office/drawing/2014/main" id="{FFE1713F-978E-954D-A03B-91E39B63D4E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0997348" y="1906732"/>
            <a:ext cx="759377" cy="759377"/>
          </a:xfrm>
          <a:prstGeom prst="rect">
            <a:avLst/>
          </a:prstGeom>
        </p:spPr>
      </p:pic>
      <p:pic>
        <p:nvPicPr>
          <p:cNvPr id="21" name="Picture 20">
            <a:extLst>
              <a:ext uri="{FF2B5EF4-FFF2-40B4-BE49-F238E27FC236}">
                <a16:creationId xmlns:a16="http://schemas.microsoft.com/office/drawing/2014/main" id="{0C129321-B663-B547-BC02-A25EEDE8C69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97348" y="4405015"/>
            <a:ext cx="759372" cy="759372"/>
          </a:xfrm>
          <a:prstGeom prst="rect">
            <a:avLst/>
          </a:prstGeom>
        </p:spPr>
      </p:pic>
      <p:pic>
        <p:nvPicPr>
          <p:cNvPr id="23" name="Picture 22">
            <a:extLst>
              <a:ext uri="{FF2B5EF4-FFF2-40B4-BE49-F238E27FC236}">
                <a16:creationId xmlns:a16="http://schemas.microsoft.com/office/drawing/2014/main" id="{CD57584D-9274-A14B-8AF6-482546AD47A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99742" y="3583540"/>
            <a:ext cx="759372" cy="759372"/>
          </a:xfrm>
          <a:prstGeom prst="rect">
            <a:avLst/>
          </a:prstGeom>
        </p:spPr>
      </p:pic>
      <p:pic>
        <p:nvPicPr>
          <p:cNvPr id="24" name="Picture 23">
            <a:extLst>
              <a:ext uri="{FF2B5EF4-FFF2-40B4-BE49-F238E27FC236}">
                <a16:creationId xmlns:a16="http://schemas.microsoft.com/office/drawing/2014/main" id="{93B425FD-4D61-7248-8CC6-D82B04F7399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97347" y="2745138"/>
            <a:ext cx="759373" cy="759373"/>
          </a:xfrm>
          <a:prstGeom prst="rect">
            <a:avLst/>
          </a:prstGeom>
        </p:spPr>
      </p:pic>
      <p:pic>
        <p:nvPicPr>
          <p:cNvPr id="25" name="Picture 24">
            <a:extLst>
              <a:ext uri="{FF2B5EF4-FFF2-40B4-BE49-F238E27FC236}">
                <a16:creationId xmlns:a16="http://schemas.microsoft.com/office/drawing/2014/main" id="{E48F5FB6-9BD9-A645-8E6B-C8720F95824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997347" y="1066329"/>
            <a:ext cx="759378" cy="759378"/>
          </a:xfrm>
          <a:prstGeom prst="rect">
            <a:avLst/>
          </a:prstGeom>
        </p:spPr>
      </p:pic>
    </p:spTree>
    <p:extLst>
      <p:ext uri="{BB962C8B-B14F-4D97-AF65-F5344CB8AC3E}">
        <p14:creationId xmlns:p14="http://schemas.microsoft.com/office/powerpoint/2010/main" val="3248286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a16="http://schemas.microsoft.com/office/drawing/2014/main" id="{1E684EBA-D780-D943-BB09-9B0709DAFAB5}"/>
              </a:ext>
            </a:extLst>
          </p:cNvPr>
          <p:cNvGraphicFramePr>
            <a:graphicFrameLocks noGrp="1"/>
          </p:cNvGraphicFramePr>
          <p:nvPr>
            <p:extLst>
              <p:ext uri="{D42A27DB-BD31-4B8C-83A1-F6EECF244321}">
                <p14:modId xmlns:p14="http://schemas.microsoft.com/office/powerpoint/2010/main" val="4187774785"/>
              </p:ext>
            </p:extLst>
          </p:nvPr>
        </p:nvGraphicFramePr>
        <p:xfrm>
          <a:off x="3745833" y="2482029"/>
          <a:ext cx="6956704" cy="3642360"/>
        </p:xfrm>
        <a:graphic>
          <a:graphicData uri="http://schemas.openxmlformats.org/drawingml/2006/table">
            <a:tbl>
              <a:tblPr firstRow="1" bandRow="1">
                <a:tableStyleId>{5C22544A-7EE6-4342-B048-85BDC9FD1C3A}</a:tableStyleId>
              </a:tblPr>
              <a:tblGrid>
                <a:gridCol w="1927380">
                  <a:extLst>
                    <a:ext uri="{9D8B030D-6E8A-4147-A177-3AD203B41FA5}">
                      <a16:colId xmlns:a16="http://schemas.microsoft.com/office/drawing/2014/main" val="3084611753"/>
                    </a:ext>
                  </a:extLst>
                </a:gridCol>
                <a:gridCol w="1550972">
                  <a:extLst>
                    <a:ext uri="{9D8B030D-6E8A-4147-A177-3AD203B41FA5}">
                      <a16:colId xmlns:a16="http://schemas.microsoft.com/office/drawing/2014/main" val="3046044694"/>
                    </a:ext>
                  </a:extLst>
                </a:gridCol>
                <a:gridCol w="974935">
                  <a:extLst>
                    <a:ext uri="{9D8B030D-6E8A-4147-A177-3AD203B41FA5}">
                      <a16:colId xmlns:a16="http://schemas.microsoft.com/office/drawing/2014/main" val="1167111360"/>
                    </a:ext>
                  </a:extLst>
                </a:gridCol>
                <a:gridCol w="2503417">
                  <a:extLst>
                    <a:ext uri="{9D8B030D-6E8A-4147-A177-3AD203B41FA5}">
                      <a16:colId xmlns:a16="http://schemas.microsoft.com/office/drawing/2014/main" val="4086159920"/>
                    </a:ext>
                  </a:extLst>
                </a:gridCol>
              </a:tblGrid>
              <a:tr h="251909">
                <a:tc>
                  <a:txBody>
                    <a:bodyPr/>
                    <a:lstStyle/>
                    <a:p>
                      <a:r>
                        <a:rPr lang="fi-FI" sz="1100"/>
                        <a:t>Toimenpiteet</a:t>
                      </a:r>
                    </a:p>
                  </a:txBody>
                  <a:tcPr>
                    <a:solidFill>
                      <a:srgbClr val="00ACA9"/>
                    </a:solidFill>
                  </a:tcPr>
                </a:tc>
                <a:tc>
                  <a:txBody>
                    <a:bodyPr/>
                    <a:lstStyle/>
                    <a:p>
                      <a:r>
                        <a:rPr lang="fi-FI" sz="1100"/>
                        <a:t>Vastuutaho</a:t>
                      </a:r>
                    </a:p>
                  </a:txBody>
                  <a:tcPr>
                    <a:solidFill>
                      <a:srgbClr val="00ACA9"/>
                    </a:solidFill>
                  </a:tcPr>
                </a:tc>
                <a:tc>
                  <a:txBody>
                    <a:bodyPr/>
                    <a:lstStyle/>
                    <a:p>
                      <a:r>
                        <a:rPr lang="fi-FI" sz="1100"/>
                        <a:t>Aikataulu</a:t>
                      </a:r>
                    </a:p>
                  </a:txBody>
                  <a:tcPr>
                    <a:solidFill>
                      <a:srgbClr val="00ACA9"/>
                    </a:solidFill>
                  </a:tcPr>
                </a:tc>
                <a:tc>
                  <a:txBody>
                    <a:bodyPr/>
                    <a:lstStyle/>
                    <a:p>
                      <a:r>
                        <a:rPr lang="fi-FI" sz="1100"/>
                        <a:t>Indikaattori</a:t>
                      </a:r>
                    </a:p>
                  </a:txBody>
                  <a:tcPr>
                    <a:solidFill>
                      <a:srgbClr val="00ACA9"/>
                    </a:solidFill>
                  </a:tcPr>
                </a:tc>
                <a:extLst>
                  <a:ext uri="{0D108BD9-81ED-4DB2-BD59-A6C34878D82A}">
                    <a16:rowId xmlns:a16="http://schemas.microsoft.com/office/drawing/2014/main" val="3170972870"/>
                  </a:ext>
                </a:extLst>
              </a:tr>
              <a:tr h="372357">
                <a:tc>
                  <a:txBody>
                    <a:bodyPr/>
                    <a:lstStyle/>
                    <a:p>
                      <a:r>
                        <a:rPr lang="fi-FI" sz="1200">
                          <a:solidFill>
                            <a:schemeClr val="tx1"/>
                          </a:solidFill>
                        </a:rPr>
                        <a:t>Ilmasto- ja ympäristökasvatus</a:t>
                      </a:r>
                      <a:r>
                        <a:rPr lang="fi-FI" sz="1200" baseline="0">
                          <a:solidFill>
                            <a:schemeClr val="tx1"/>
                          </a:solidFill>
                        </a:rPr>
                        <a:t> osa kunnan toimintaa</a:t>
                      </a:r>
                      <a:endParaRPr lang="fi-FI" sz="1200">
                        <a:solidFill>
                          <a:schemeClr val="tx1"/>
                        </a:solidFill>
                      </a:endParaRPr>
                    </a:p>
                  </a:txBody>
                  <a:tcPr>
                    <a:noFill/>
                  </a:tcPr>
                </a:tc>
                <a:tc>
                  <a:txBody>
                    <a:bodyPr/>
                    <a:lstStyle/>
                    <a:p>
                      <a:r>
                        <a:rPr lang="fi-FI" sz="1200"/>
                        <a:t>Sivistyspalvelut,</a:t>
                      </a:r>
                      <a:r>
                        <a:rPr lang="fi-FI" sz="1200" baseline="0"/>
                        <a:t> liikunta- ja nuorisopalvelut</a:t>
                      </a:r>
                      <a:endParaRPr lang="fi-FI" sz="1200"/>
                    </a:p>
                  </a:txBody>
                  <a:tcPr>
                    <a:noFill/>
                  </a:tcPr>
                </a:tc>
                <a:tc>
                  <a:txBody>
                    <a:bodyPr/>
                    <a:lstStyle/>
                    <a:p>
                      <a:r>
                        <a:rPr lang="fi-FI" sz="1200"/>
                        <a:t>Jatkuva</a:t>
                      </a:r>
                    </a:p>
                  </a:txBody>
                  <a:tcP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200" baseline="0"/>
                        <a:t>Edistetään sivistystoimen henkilöstöä kouluttautumaan ympäristökasvattajiksi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200" b="0" i="0" kern="1200">
                          <a:solidFill>
                            <a:schemeClr val="dk1"/>
                          </a:solidFill>
                          <a:effectLst/>
                          <a:latin typeface="+mn-lt"/>
                          <a:ea typeface="+mn-ea"/>
                          <a:cs typeface="+mn-cs"/>
                        </a:rPr>
                        <a:t>Keke-agenttien</a:t>
                      </a:r>
                      <a:r>
                        <a:rPr lang="fi-FI" sz="1200" b="0" i="0" kern="1200" baseline="0">
                          <a:solidFill>
                            <a:schemeClr val="dk1"/>
                          </a:solidFill>
                          <a:effectLst/>
                          <a:latin typeface="+mn-lt"/>
                          <a:ea typeface="+mn-ea"/>
                          <a:cs typeface="+mn-cs"/>
                        </a:rPr>
                        <a:t> nimittäminen ja kouluttaminen (</a:t>
                      </a:r>
                      <a:r>
                        <a:rPr lang="fi-FI" sz="1200" b="0" i="0" kern="1200">
                          <a:solidFill>
                            <a:schemeClr val="dk1"/>
                          </a:solidFill>
                          <a:effectLst/>
                          <a:latin typeface="+mn-lt"/>
                          <a:ea typeface="+mn-ea"/>
                          <a:cs typeface="+mn-cs"/>
                        </a:rPr>
                        <a:t>henkilö, joka ohjaa toimimaan kestävän kehityksen hengessä)</a:t>
                      </a:r>
                      <a:endParaRPr lang="fi-FI" sz="1200"/>
                    </a:p>
                    <a:p>
                      <a:pPr marL="171450" marR="0" lvl="0" indent="-171450" algn="l">
                        <a:lnSpc>
                          <a:spcPct val="100000"/>
                        </a:lnSpc>
                        <a:spcBef>
                          <a:spcPts val="0"/>
                        </a:spcBef>
                        <a:spcAft>
                          <a:spcPts val="0"/>
                        </a:spcAft>
                        <a:buClrTx/>
                        <a:buSzTx/>
                        <a:buFont typeface="Arial" panose="020B0604020202020204" pitchFamily="34" charset="0"/>
                        <a:buChar char="•"/>
                      </a:pPr>
                      <a:r>
                        <a:rPr lang="fi-FI" sz="1200" b="0" i="0" kern="1200">
                          <a:solidFill>
                            <a:schemeClr val="dk1"/>
                          </a:solidFill>
                          <a:effectLst/>
                          <a:latin typeface="+mn-lt"/>
                          <a:ea typeface="+mn-ea"/>
                          <a:cs typeface="+mn-cs"/>
                        </a:rPr>
                        <a:t>Edistetään luontoliikkumista eri tavoin</a:t>
                      </a:r>
                    </a:p>
                  </a:txBody>
                  <a:tcPr>
                    <a:noFill/>
                  </a:tcPr>
                </a:tc>
                <a:extLst>
                  <a:ext uri="{0D108BD9-81ED-4DB2-BD59-A6C34878D82A}">
                    <a16:rowId xmlns:a16="http://schemas.microsoft.com/office/drawing/2014/main" val="1570130428"/>
                  </a:ext>
                </a:extLst>
              </a:tr>
              <a:tr h="372357">
                <a:tc>
                  <a:txBody>
                    <a:bodyPr/>
                    <a:lstStyle/>
                    <a:p>
                      <a:r>
                        <a:rPr lang="fi-FI" sz="1200">
                          <a:solidFill>
                            <a:schemeClr val="tx1"/>
                          </a:solidFill>
                        </a:rPr>
                        <a:t>Ilmasto- ja ympäristötietoisuuden lisääminen</a:t>
                      </a:r>
                    </a:p>
                  </a:txBody>
                  <a:tcPr>
                    <a:noFill/>
                  </a:tcPr>
                </a:tc>
                <a:tc>
                  <a:txBody>
                    <a:bodyPr/>
                    <a:lstStyle/>
                    <a:p>
                      <a:r>
                        <a:rPr lang="fi-FI" sz="1200"/>
                        <a:t>Hallintopalvelut, t</a:t>
                      </a:r>
                      <a:r>
                        <a:rPr lang="fi-FI" sz="1200" b="0" i="0" u="none" strike="noStrike" noProof="0">
                          <a:latin typeface="Calibri"/>
                        </a:rPr>
                        <a:t>ekniset palvelut</a:t>
                      </a:r>
                      <a:endParaRPr lang="fi-FI" sz="1200"/>
                    </a:p>
                  </a:txBody>
                  <a:tcPr>
                    <a:noFill/>
                  </a:tcPr>
                </a:tc>
                <a:tc>
                  <a:txBody>
                    <a:bodyPr/>
                    <a:lstStyle/>
                    <a:p>
                      <a:r>
                        <a:rPr lang="fi-FI" sz="1200"/>
                        <a:t>Jatkuva</a:t>
                      </a:r>
                    </a:p>
                  </a:txBody>
                  <a:tcPr>
                    <a:noFill/>
                  </a:tcPr>
                </a:tc>
                <a:tc>
                  <a:txBody>
                    <a:bodyPr/>
                    <a:lstStyle/>
                    <a:p>
                      <a:pPr marL="171450" indent="-171450">
                        <a:buFont typeface="Arial"/>
                        <a:buChar char="•"/>
                      </a:pPr>
                      <a:r>
                        <a:rPr lang="fi-FI" sz="1200"/>
                        <a:t>Järjestetään ilmastoneuvontaa</a:t>
                      </a:r>
                      <a:r>
                        <a:rPr lang="fi-FI" sz="1200" baseline="0"/>
                        <a:t> kuntalaisille, yhdistyksille ja yrityksille</a:t>
                      </a:r>
                    </a:p>
                    <a:p>
                      <a:pPr marL="171450" indent="-171450">
                        <a:buFont typeface="Arial"/>
                        <a:buChar char="•"/>
                      </a:pPr>
                      <a:r>
                        <a:rPr lang="fi-FI" sz="1200" baseline="0"/>
                        <a:t>Järjestetään kunnan työntekijöille ilmasto- ja energianeuvontaa</a:t>
                      </a:r>
                      <a:endParaRPr lang="fi-FI" sz="1200"/>
                    </a:p>
                  </a:txBody>
                  <a:tcPr>
                    <a:noFill/>
                  </a:tcPr>
                </a:tc>
                <a:extLst>
                  <a:ext uri="{0D108BD9-81ED-4DB2-BD59-A6C34878D82A}">
                    <a16:rowId xmlns:a16="http://schemas.microsoft.com/office/drawing/2014/main" val="2024441974"/>
                  </a:ext>
                </a:extLst>
              </a:tr>
              <a:tr h="372357">
                <a:tc>
                  <a:txBody>
                    <a:bodyPr/>
                    <a:lstStyle/>
                    <a:p>
                      <a:r>
                        <a:rPr lang="fi-FI" sz="1200">
                          <a:solidFill>
                            <a:schemeClr val="tx1"/>
                          </a:solidFill>
                        </a:rPr>
                        <a:t>Viestintä</a:t>
                      </a:r>
                      <a:r>
                        <a:rPr lang="fi-FI" sz="1200" baseline="0">
                          <a:solidFill>
                            <a:schemeClr val="tx1"/>
                          </a:solidFill>
                        </a:rPr>
                        <a:t> ajankohtaisista ilmasto- ja ympäristöasioista</a:t>
                      </a:r>
                      <a:endParaRPr lang="fi-FI" sz="1200">
                        <a:solidFill>
                          <a:schemeClr val="tx1"/>
                        </a:solidFill>
                      </a:endParaRPr>
                    </a:p>
                  </a:txBody>
                  <a:tcPr>
                    <a:noFill/>
                  </a:tcPr>
                </a:tc>
                <a:tc>
                  <a:txBody>
                    <a:bodyPr/>
                    <a:lstStyle/>
                    <a:p>
                      <a:pPr lvl="0">
                        <a:buNone/>
                      </a:pPr>
                      <a:r>
                        <a:rPr lang="fi-FI" sz="1200" b="0" i="0" u="none" strike="noStrike" noProof="0">
                          <a:latin typeface="Calibri"/>
                        </a:rPr>
                        <a:t>Hallintopalvelut, tekniset palvelut</a:t>
                      </a:r>
                      <a:endParaRPr lang="fi-FI" sz="1200"/>
                    </a:p>
                  </a:txBody>
                  <a:tcPr>
                    <a:noFill/>
                  </a:tcPr>
                </a:tc>
                <a:tc>
                  <a:txBody>
                    <a:bodyPr/>
                    <a:lstStyle/>
                    <a:p>
                      <a:endParaRPr lang="fi-FI" sz="1200"/>
                    </a:p>
                  </a:txBody>
                  <a:tcP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200"/>
                        <a:t>Viestitään eri some-kanavissa ja ajankohtaistiedottein kunnan sivuilla ja intranetissä</a:t>
                      </a:r>
                      <a:endParaRPr lang="fi-FI" sz="1200" baseline="0"/>
                    </a:p>
                  </a:txBody>
                  <a:tcPr>
                    <a:noFill/>
                  </a:tcPr>
                </a:tc>
                <a:extLst>
                  <a:ext uri="{0D108BD9-81ED-4DB2-BD59-A6C34878D82A}">
                    <a16:rowId xmlns:a16="http://schemas.microsoft.com/office/drawing/2014/main" val="1368902548"/>
                  </a:ext>
                </a:extLst>
              </a:tr>
            </a:tbl>
          </a:graphicData>
        </a:graphic>
      </p:graphicFrame>
      <p:sp>
        <p:nvSpPr>
          <p:cNvPr id="2" name="Title 1">
            <a:extLst>
              <a:ext uri="{FF2B5EF4-FFF2-40B4-BE49-F238E27FC236}">
                <a16:creationId xmlns:a16="http://schemas.microsoft.com/office/drawing/2014/main" id="{30E0E6C5-C434-3C4D-A866-49A9371A2D9E}"/>
              </a:ext>
            </a:extLst>
          </p:cNvPr>
          <p:cNvSpPr>
            <a:spLocks noGrp="1"/>
          </p:cNvSpPr>
          <p:nvPr>
            <p:ph type="title"/>
          </p:nvPr>
        </p:nvSpPr>
        <p:spPr/>
        <p:txBody>
          <a:bodyPr>
            <a:normAutofit/>
          </a:bodyPr>
          <a:lstStyle/>
          <a:p>
            <a:r>
              <a:rPr lang="fi-FI"/>
              <a:t> Kehittyvä ilmastotyö </a:t>
            </a:r>
          </a:p>
        </p:txBody>
      </p:sp>
      <p:sp>
        <p:nvSpPr>
          <p:cNvPr id="4" name="Date Placeholder 3">
            <a:extLst>
              <a:ext uri="{FF2B5EF4-FFF2-40B4-BE49-F238E27FC236}">
                <a16:creationId xmlns:a16="http://schemas.microsoft.com/office/drawing/2014/main" id="{2DD86C65-A5DE-134E-8028-E0D4A853F9F5}"/>
              </a:ext>
            </a:extLst>
          </p:cNvPr>
          <p:cNvSpPr>
            <a:spLocks noGrp="1"/>
          </p:cNvSpPr>
          <p:nvPr>
            <p:ph type="dt" sz="half" idx="10"/>
          </p:nvPr>
        </p:nvSpPr>
        <p:spPr/>
        <p:txBody>
          <a:bodyPr/>
          <a:lstStyle/>
          <a:p>
            <a:fld id="{C2A18FF3-CFE2-D744-A7BF-E13793015E0A}" type="datetime1">
              <a:rPr lang="fi-FI" smtClean="0"/>
              <a:t>23.11.2020</a:t>
            </a:fld>
            <a:endParaRPr lang="fi-FI"/>
          </a:p>
        </p:txBody>
      </p:sp>
      <p:sp>
        <p:nvSpPr>
          <p:cNvPr id="6" name="Slide Number Placeholder 5">
            <a:extLst>
              <a:ext uri="{FF2B5EF4-FFF2-40B4-BE49-F238E27FC236}">
                <a16:creationId xmlns:a16="http://schemas.microsoft.com/office/drawing/2014/main" id="{7ED1D0FA-B471-2240-8A8E-3E4BE0716BE6}"/>
              </a:ext>
            </a:extLst>
          </p:cNvPr>
          <p:cNvSpPr>
            <a:spLocks noGrp="1"/>
          </p:cNvSpPr>
          <p:nvPr>
            <p:ph type="sldNum" sz="quarter" idx="12"/>
          </p:nvPr>
        </p:nvSpPr>
        <p:spPr/>
        <p:txBody>
          <a:bodyPr/>
          <a:lstStyle/>
          <a:p>
            <a:fld id="{6B8709AC-5261-F447-A2F3-D96358AFF9C9}" type="slidenum">
              <a:rPr lang="fi-FI" smtClean="0"/>
              <a:t>13</a:t>
            </a:fld>
            <a:endParaRPr lang="fi-FI"/>
          </a:p>
        </p:txBody>
      </p:sp>
      <p:pic>
        <p:nvPicPr>
          <p:cNvPr id="17" name="Picture 16">
            <a:extLst>
              <a:ext uri="{FF2B5EF4-FFF2-40B4-BE49-F238E27FC236}">
                <a16:creationId xmlns:a16="http://schemas.microsoft.com/office/drawing/2014/main" id="{EB9E54D0-A0D5-B14D-B1A4-774A8D559D3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05902" y="1052513"/>
            <a:ext cx="759378" cy="759378"/>
          </a:xfrm>
          <a:prstGeom prst="rect">
            <a:avLst/>
          </a:prstGeom>
        </p:spPr>
      </p:pic>
      <p:pic>
        <p:nvPicPr>
          <p:cNvPr id="18" name="Picture 17">
            <a:extLst>
              <a:ext uri="{FF2B5EF4-FFF2-40B4-BE49-F238E27FC236}">
                <a16:creationId xmlns:a16="http://schemas.microsoft.com/office/drawing/2014/main" id="{561258B0-D947-C54D-AF45-635EC2B4F3C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02864" y="1869431"/>
            <a:ext cx="759378" cy="759378"/>
          </a:xfrm>
          <a:prstGeom prst="rect">
            <a:avLst/>
          </a:prstGeom>
        </p:spPr>
      </p:pic>
      <p:pic>
        <p:nvPicPr>
          <p:cNvPr id="26" name="Picture 25">
            <a:extLst>
              <a:ext uri="{FF2B5EF4-FFF2-40B4-BE49-F238E27FC236}">
                <a16:creationId xmlns:a16="http://schemas.microsoft.com/office/drawing/2014/main" id="{5A1DD5F5-BC88-774D-95F3-A7356448C01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002870" y="4325477"/>
            <a:ext cx="759372" cy="759372"/>
          </a:xfrm>
          <a:prstGeom prst="rect">
            <a:avLst/>
          </a:prstGeom>
        </p:spPr>
      </p:pic>
      <p:pic>
        <p:nvPicPr>
          <p:cNvPr id="27" name="Picture 26">
            <a:extLst>
              <a:ext uri="{FF2B5EF4-FFF2-40B4-BE49-F238E27FC236}">
                <a16:creationId xmlns:a16="http://schemas.microsoft.com/office/drawing/2014/main" id="{517F429E-2149-1440-8F0F-AA7B6F48D9D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993500" y="5147888"/>
            <a:ext cx="759372" cy="759372"/>
          </a:xfrm>
          <a:prstGeom prst="rect">
            <a:avLst/>
          </a:prstGeom>
        </p:spPr>
      </p:pic>
      <p:pic>
        <p:nvPicPr>
          <p:cNvPr id="28" name="Picture 27">
            <a:extLst>
              <a:ext uri="{FF2B5EF4-FFF2-40B4-BE49-F238E27FC236}">
                <a16:creationId xmlns:a16="http://schemas.microsoft.com/office/drawing/2014/main" id="{9D1F5949-C635-434A-9659-BC39B02A0DB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0993500" y="3502405"/>
            <a:ext cx="759373" cy="759373"/>
          </a:xfrm>
          <a:prstGeom prst="rect">
            <a:avLst/>
          </a:prstGeom>
        </p:spPr>
      </p:pic>
      <p:pic>
        <p:nvPicPr>
          <p:cNvPr id="29" name="Picture 28">
            <a:extLst>
              <a:ext uri="{FF2B5EF4-FFF2-40B4-BE49-F238E27FC236}">
                <a16:creationId xmlns:a16="http://schemas.microsoft.com/office/drawing/2014/main" id="{BEC1F557-B279-A94A-A8CA-3258EC2E0F0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1003726" y="2686349"/>
            <a:ext cx="758516" cy="758516"/>
          </a:xfrm>
          <a:prstGeom prst="rect">
            <a:avLst/>
          </a:prstGeom>
        </p:spPr>
      </p:pic>
      <p:sp>
        <p:nvSpPr>
          <p:cNvPr id="36" name="Rounded Rectangle 35">
            <a:extLst>
              <a:ext uri="{FF2B5EF4-FFF2-40B4-BE49-F238E27FC236}">
                <a16:creationId xmlns:a16="http://schemas.microsoft.com/office/drawing/2014/main" id="{5DE4B047-2112-1643-B643-CD22CA966FB7}"/>
              </a:ext>
            </a:extLst>
          </p:cNvPr>
          <p:cNvSpPr/>
          <p:nvPr/>
        </p:nvSpPr>
        <p:spPr>
          <a:xfrm>
            <a:off x="714375" y="2755570"/>
            <a:ext cx="2740494" cy="321765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Content Placeholder 2">
            <a:extLst>
              <a:ext uri="{FF2B5EF4-FFF2-40B4-BE49-F238E27FC236}">
                <a16:creationId xmlns:a16="http://schemas.microsoft.com/office/drawing/2014/main" id="{2BCE23FE-FC99-F74F-822F-D1507586B778}"/>
              </a:ext>
            </a:extLst>
          </p:cNvPr>
          <p:cNvSpPr txBox="1">
            <a:spLocks/>
          </p:cNvSpPr>
          <p:nvPr/>
        </p:nvSpPr>
        <p:spPr>
          <a:xfrm>
            <a:off x="903371" y="2961086"/>
            <a:ext cx="2499588" cy="3012142"/>
          </a:xfrm>
          <a:prstGeom prst="rect">
            <a:avLst/>
          </a:prstGeom>
          <a:ln w="5715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400" b="1">
                <a:solidFill>
                  <a:schemeClr val="tx1"/>
                </a:solidFill>
              </a:rPr>
              <a:t>Tavoitteet:</a:t>
            </a:r>
          </a:p>
          <a:p>
            <a:r>
              <a:rPr lang="fi-FI" sz="1400">
                <a:solidFill>
                  <a:schemeClr val="tx1"/>
                </a:solidFill>
              </a:rPr>
              <a:t>Päästövähennystavoitteiden saavuttamista vaikeuttavia ratkaisuja ei enää tehdä.</a:t>
            </a:r>
          </a:p>
          <a:p>
            <a:r>
              <a:rPr lang="fi-FI" sz="1400">
                <a:solidFill>
                  <a:schemeClr val="tx1"/>
                </a:solidFill>
              </a:rPr>
              <a:t>Ilmastonäkökulma huomioidaan kaikessa päätöksenteossa.</a:t>
            </a:r>
          </a:p>
          <a:p>
            <a:r>
              <a:rPr lang="fi-FI" sz="1400">
                <a:solidFill>
                  <a:schemeClr val="tx1"/>
                </a:solidFill>
              </a:rPr>
              <a:t>Päästöt, joita ei pystytä vähentämään, kompensoidaan.</a:t>
            </a:r>
          </a:p>
          <a:p>
            <a:r>
              <a:rPr lang="fi-FI" sz="1400">
                <a:solidFill>
                  <a:schemeClr val="tx1"/>
                </a:solidFill>
              </a:rPr>
              <a:t>Ympäristökasvatusta lisätään.</a:t>
            </a:r>
          </a:p>
          <a:p>
            <a:pPr marL="0" indent="0">
              <a:buFont typeface="Arial" panose="020B0604020202020204" pitchFamily="34" charset="0"/>
              <a:buNone/>
            </a:pPr>
            <a:endParaRPr lang="fi-FI" sz="1400">
              <a:solidFill>
                <a:schemeClr val="tx1"/>
              </a:solidFill>
            </a:endParaRPr>
          </a:p>
        </p:txBody>
      </p:sp>
    </p:spTree>
    <p:extLst>
      <p:ext uri="{BB962C8B-B14F-4D97-AF65-F5344CB8AC3E}">
        <p14:creationId xmlns:p14="http://schemas.microsoft.com/office/powerpoint/2010/main" val="311340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F80C1-A9D0-8E48-B1D2-C19741FEA395}"/>
              </a:ext>
            </a:extLst>
          </p:cNvPr>
          <p:cNvSpPr>
            <a:spLocks noGrp="1"/>
          </p:cNvSpPr>
          <p:nvPr>
            <p:ph type="ctrTitle"/>
          </p:nvPr>
        </p:nvSpPr>
        <p:spPr>
          <a:xfrm>
            <a:off x="626958" y="1780263"/>
            <a:ext cx="6988309" cy="1030665"/>
          </a:xfrm>
        </p:spPr>
        <p:txBody>
          <a:bodyPr/>
          <a:lstStyle/>
          <a:p>
            <a:r>
              <a:rPr lang="fi-FI"/>
              <a:t>Sisältö</a:t>
            </a:r>
          </a:p>
        </p:txBody>
      </p:sp>
      <p:sp>
        <p:nvSpPr>
          <p:cNvPr id="3" name="Subtitle 2">
            <a:extLst>
              <a:ext uri="{FF2B5EF4-FFF2-40B4-BE49-F238E27FC236}">
                <a16:creationId xmlns:a16="http://schemas.microsoft.com/office/drawing/2014/main" id="{581916A5-BB35-4847-A3F6-ED5E141BB03E}"/>
              </a:ext>
            </a:extLst>
          </p:cNvPr>
          <p:cNvSpPr>
            <a:spLocks noGrp="1"/>
          </p:cNvSpPr>
          <p:nvPr>
            <p:ph type="subTitle" idx="1"/>
          </p:nvPr>
        </p:nvSpPr>
        <p:spPr>
          <a:xfrm>
            <a:off x="1005331" y="3496996"/>
            <a:ext cx="10186300" cy="2636676"/>
          </a:xfrm>
        </p:spPr>
        <p:txBody>
          <a:bodyPr>
            <a:normAutofit/>
          </a:bodyPr>
          <a:lstStyle/>
          <a:p>
            <a:pPr marL="514350" indent="-514350">
              <a:buFont typeface="+mj-lt"/>
              <a:buAutoNum type="arabicPeriod"/>
            </a:pPr>
            <a:r>
              <a:rPr lang="fi-FI" sz="2800"/>
              <a:t>Hiilineutraali kaupunkiseutu vuonna 2030</a:t>
            </a:r>
          </a:p>
          <a:p>
            <a:pPr marL="514350" indent="-514350">
              <a:buFont typeface="+mj-lt"/>
              <a:buAutoNum type="arabicPeriod"/>
            </a:pPr>
            <a:r>
              <a:rPr lang="fi-FI" sz="2800"/>
              <a:t>Ohjaavat kansalliset ja kansainväliset tavoitteet</a:t>
            </a:r>
          </a:p>
          <a:p>
            <a:pPr marL="514350" indent="-514350">
              <a:buFont typeface="+mj-lt"/>
              <a:buAutoNum type="arabicPeriod"/>
            </a:pPr>
            <a:r>
              <a:rPr lang="fi-FI" sz="2800"/>
              <a:t>Tausta</a:t>
            </a:r>
          </a:p>
          <a:p>
            <a:pPr marL="514350" indent="-514350">
              <a:buFont typeface="+mj-lt"/>
              <a:buAutoNum type="arabicPeriod"/>
            </a:pPr>
            <a:r>
              <a:rPr lang="fi-FI" sz="2800"/>
              <a:t>Tiekartan malli, tavoitteet, vastuutaho, aikataulu, indikaattorit</a:t>
            </a:r>
          </a:p>
          <a:p>
            <a:pPr marL="514350" indent="-514350">
              <a:buFont typeface="+mj-lt"/>
              <a:buAutoNum type="arabicPeriod"/>
            </a:pPr>
            <a:endParaRPr lang="fi-FI"/>
          </a:p>
          <a:p>
            <a:endParaRPr lang="fi-FI"/>
          </a:p>
        </p:txBody>
      </p:sp>
    </p:spTree>
    <p:extLst>
      <p:ext uri="{BB962C8B-B14F-4D97-AF65-F5344CB8AC3E}">
        <p14:creationId xmlns:p14="http://schemas.microsoft.com/office/powerpoint/2010/main" val="292819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C97A01-2ADB-4742-A875-AE78EA47F5B5}"/>
              </a:ext>
            </a:extLst>
          </p:cNvPr>
          <p:cNvSpPr>
            <a:spLocks noGrp="1"/>
          </p:cNvSpPr>
          <p:nvPr>
            <p:ph type="title"/>
          </p:nvPr>
        </p:nvSpPr>
        <p:spPr>
          <a:xfrm>
            <a:off x="607268" y="451059"/>
            <a:ext cx="8168870" cy="2046512"/>
          </a:xfrm>
        </p:spPr>
        <p:txBody>
          <a:bodyPr/>
          <a:lstStyle/>
          <a:p>
            <a:r>
              <a:rPr lang="fi-FI"/>
              <a:t>Hiilineutraali kaupunkiseutu</a:t>
            </a:r>
            <a:br>
              <a:rPr lang="fi-FI"/>
            </a:br>
            <a:r>
              <a:rPr lang="fi-FI"/>
              <a:t>vuonna 2030</a:t>
            </a:r>
          </a:p>
        </p:txBody>
      </p:sp>
      <p:sp>
        <p:nvSpPr>
          <p:cNvPr id="2" name="Content Placeholder 1">
            <a:extLst>
              <a:ext uri="{FF2B5EF4-FFF2-40B4-BE49-F238E27FC236}">
                <a16:creationId xmlns:a16="http://schemas.microsoft.com/office/drawing/2014/main" id="{ADB7EC0D-0008-1E48-ADFA-7B66DFA41396}"/>
              </a:ext>
            </a:extLst>
          </p:cNvPr>
          <p:cNvSpPr>
            <a:spLocks noGrp="1"/>
          </p:cNvSpPr>
          <p:nvPr>
            <p:ph idx="1"/>
          </p:nvPr>
        </p:nvSpPr>
        <p:spPr>
          <a:xfrm>
            <a:off x="381549" y="2349666"/>
            <a:ext cx="6867630" cy="4401839"/>
          </a:xfrm>
        </p:spPr>
        <p:txBody>
          <a:bodyPr>
            <a:noAutofit/>
          </a:bodyPr>
          <a:lstStyle/>
          <a:p>
            <a:pPr marL="0" indent="0">
              <a:lnSpc>
                <a:spcPct val="100000"/>
              </a:lnSpc>
              <a:spcBef>
                <a:spcPts val="0"/>
              </a:spcBef>
              <a:buNone/>
            </a:pPr>
            <a:r>
              <a:rPr lang="fi-FI" sz="1600"/>
              <a:t>Tampereen kaupunkiseutu on tehnyt ilmastotyötä jo pitkään yhteistyössä seudun kuntien ja muiden sidosryhmien kanssa. Ilmastotyö kytkeytyy vahvasti seutustrategiaan, rakennesuunnitelmaan ja MAL-sopimukseen. Kaupunkiseudun ilmastotyö ei ole kunnista erillistä tai päällekkäistä, vaan se kytkeytyy jäsenkuntien omaan ilmastotyöhön. </a:t>
            </a:r>
          </a:p>
          <a:p>
            <a:pPr marL="0" indent="0">
              <a:lnSpc>
                <a:spcPct val="100000"/>
              </a:lnSpc>
              <a:spcBef>
                <a:spcPts val="0"/>
              </a:spcBef>
              <a:buNone/>
            </a:pPr>
            <a:endParaRPr lang="fi-FI" sz="1600"/>
          </a:p>
          <a:p>
            <a:pPr marL="0" indent="0">
              <a:lnSpc>
                <a:spcPct val="100000"/>
              </a:lnSpc>
              <a:spcBef>
                <a:spcPts val="0"/>
              </a:spcBef>
              <a:buNone/>
            </a:pPr>
            <a:r>
              <a:rPr lang="fi-FI" sz="1600"/>
              <a:t>Ensimmäisen kerran seudulle määriteltiin yhteiset päästövähennystavoitteet vuonna 2010 tehdyssä ilmastostrategiassa, joka hyväksyttiin kuntien valtuustoissa. Strategia sisälsi päästövähennystavoitteet ja toimenpideohjelman, jotka koskivat kaikkia seudun kuntia. Tavoitteet päivitettiin 2017-2018 aikana.</a:t>
            </a:r>
          </a:p>
          <a:p>
            <a:pPr marL="0" indent="0">
              <a:lnSpc>
                <a:spcPct val="100000"/>
              </a:lnSpc>
              <a:spcBef>
                <a:spcPts val="0"/>
              </a:spcBef>
              <a:buNone/>
            </a:pPr>
            <a:endParaRPr lang="fi-FI" sz="1600"/>
          </a:p>
          <a:p>
            <a:pPr marL="0" indent="0">
              <a:lnSpc>
                <a:spcPct val="100000"/>
              </a:lnSpc>
              <a:spcBef>
                <a:spcPts val="0"/>
              </a:spcBef>
              <a:buNone/>
            </a:pPr>
            <a:r>
              <a:rPr lang="fi-FI" sz="1600"/>
              <a:t>Hiilineutraali </a:t>
            </a:r>
            <a:r>
              <a:rPr lang="fi-FI" sz="1600" err="1"/>
              <a:t>Tampereenseutu</a:t>
            </a:r>
            <a:r>
              <a:rPr lang="fi-FI" sz="1600"/>
              <a:t> 2030 uutena tavoitteena on taakanjakosopimus, jossa jokainen kunta toteuttaa omien toimintamahdollisuuksiensa mukaiset päästövähennystoimenpiteet. Sen lisäksi kuntien toimintaa tukevat valtion kanssa tehdyt  energiatehokkuussopimukset.</a:t>
            </a:r>
          </a:p>
          <a:p>
            <a:pPr marL="0" indent="0">
              <a:buNone/>
            </a:pPr>
            <a:endParaRPr lang="fi-FI" sz="1400"/>
          </a:p>
        </p:txBody>
      </p:sp>
      <p:sp>
        <p:nvSpPr>
          <p:cNvPr id="7" name="Slide Number Placeholder 6">
            <a:extLst>
              <a:ext uri="{FF2B5EF4-FFF2-40B4-BE49-F238E27FC236}">
                <a16:creationId xmlns:a16="http://schemas.microsoft.com/office/drawing/2014/main" id="{295EA91F-174A-8E4E-A482-E53B1726540F}"/>
              </a:ext>
            </a:extLst>
          </p:cNvPr>
          <p:cNvSpPr>
            <a:spLocks noGrp="1"/>
          </p:cNvSpPr>
          <p:nvPr>
            <p:ph type="sldNum" sz="quarter" idx="4294967295"/>
          </p:nvPr>
        </p:nvSpPr>
        <p:spPr>
          <a:xfrm>
            <a:off x="8913235" y="5973228"/>
            <a:ext cx="2743200" cy="365125"/>
          </a:xfrm>
        </p:spPr>
        <p:txBody>
          <a:bodyPr/>
          <a:lstStyle/>
          <a:p>
            <a:fld id="{6B8709AC-5261-F447-A2F3-D96358AFF9C9}" type="slidenum">
              <a:rPr lang="fi-FI" smtClean="0"/>
              <a:t>3</a:t>
            </a:fld>
            <a:endParaRPr lang="fi-FI"/>
          </a:p>
        </p:txBody>
      </p:sp>
      <p:sp>
        <p:nvSpPr>
          <p:cNvPr id="13" name="object 61">
            <a:extLst>
              <a:ext uri="{FF2B5EF4-FFF2-40B4-BE49-F238E27FC236}">
                <a16:creationId xmlns:a16="http://schemas.microsoft.com/office/drawing/2014/main" id="{D1A04BF9-24EC-244B-95F4-762D6DBE9D01}"/>
              </a:ext>
            </a:extLst>
          </p:cNvPr>
          <p:cNvSpPr/>
          <p:nvPr/>
        </p:nvSpPr>
        <p:spPr>
          <a:xfrm>
            <a:off x="7078292" y="2103841"/>
            <a:ext cx="2981325" cy="2981325"/>
          </a:xfrm>
          <a:custGeom>
            <a:avLst/>
            <a:gdLst/>
            <a:ahLst/>
            <a:cxnLst/>
            <a:rect l="l" t="t" r="r" b="b"/>
            <a:pathLst>
              <a:path w="2981325" h="2981325">
                <a:moveTo>
                  <a:pt x="1490611" y="0"/>
                </a:moveTo>
                <a:lnTo>
                  <a:pt x="1442369" y="765"/>
                </a:lnTo>
                <a:lnTo>
                  <a:pt x="1394509" y="3048"/>
                </a:lnTo>
                <a:lnTo>
                  <a:pt x="1347056" y="6823"/>
                </a:lnTo>
                <a:lnTo>
                  <a:pt x="1300031" y="12069"/>
                </a:lnTo>
                <a:lnTo>
                  <a:pt x="1253458" y="18761"/>
                </a:lnTo>
                <a:lnTo>
                  <a:pt x="1207361" y="26878"/>
                </a:lnTo>
                <a:lnTo>
                  <a:pt x="1161762" y="36395"/>
                </a:lnTo>
                <a:lnTo>
                  <a:pt x="1116684" y="47289"/>
                </a:lnTo>
                <a:lnTo>
                  <a:pt x="1072152" y="59538"/>
                </a:lnTo>
                <a:lnTo>
                  <a:pt x="1028187" y="73118"/>
                </a:lnTo>
                <a:lnTo>
                  <a:pt x="984812" y="88007"/>
                </a:lnTo>
                <a:lnTo>
                  <a:pt x="942052" y="104180"/>
                </a:lnTo>
                <a:lnTo>
                  <a:pt x="899929" y="121616"/>
                </a:lnTo>
                <a:lnTo>
                  <a:pt x="858467" y="140290"/>
                </a:lnTo>
                <a:lnTo>
                  <a:pt x="817688" y="160179"/>
                </a:lnTo>
                <a:lnTo>
                  <a:pt x="777615" y="181261"/>
                </a:lnTo>
                <a:lnTo>
                  <a:pt x="738272" y="203513"/>
                </a:lnTo>
                <a:lnTo>
                  <a:pt x="699682" y="226910"/>
                </a:lnTo>
                <a:lnTo>
                  <a:pt x="661868" y="251431"/>
                </a:lnTo>
                <a:lnTo>
                  <a:pt x="624853" y="277052"/>
                </a:lnTo>
                <a:lnTo>
                  <a:pt x="588661" y="303749"/>
                </a:lnTo>
                <a:lnTo>
                  <a:pt x="553314" y="331500"/>
                </a:lnTo>
                <a:lnTo>
                  <a:pt x="518835" y="360282"/>
                </a:lnTo>
                <a:lnTo>
                  <a:pt x="485248" y="390071"/>
                </a:lnTo>
                <a:lnTo>
                  <a:pt x="452576" y="420844"/>
                </a:lnTo>
                <a:lnTo>
                  <a:pt x="420842" y="452578"/>
                </a:lnTo>
                <a:lnTo>
                  <a:pt x="390069" y="485250"/>
                </a:lnTo>
                <a:lnTo>
                  <a:pt x="360280" y="518837"/>
                </a:lnTo>
                <a:lnTo>
                  <a:pt x="331499" y="553316"/>
                </a:lnTo>
                <a:lnTo>
                  <a:pt x="303748" y="588663"/>
                </a:lnTo>
                <a:lnTo>
                  <a:pt x="277051" y="624856"/>
                </a:lnTo>
                <a:lnTo>
                  <a:pt x="251430" y="661871"/>
                </a:lnTo>
                <a:lnTo>
                  <a:pt x="226910" y="699686"/>
                </a:lnTo>
                <a:lnTo>
                  <a:pt x="203512" y="738276"/>
                </a:lnTo>
                <a:lnTo>
                  <a:pt x="181261" y="777619"/>
                </a:lnTo>
                <a:lnTo>
                  <a:pt x="160179" y="817692"/>
                </a:lnTo>
                <a:lnTo>
                  <a:pt x="140289" y="858472"/>
                </a:lnTo>
                <a:lnTo>
                  <a:pt x="121615" y="899935"/>
                </a:lnTo>
                <a:lnTo>
                  <a:pt x="104180" y="942058"/>
                </a:lnTo>
                <a:lnTo>
                  <a:pt x="88007" y="984818"/>
                </a:lnTo>
                <a:lnTo>
                  <a:pt x="73118" y="1028193"/>
                </a:lnTo>
                <a:lnTo>
                  <a:pt x="59538" y="1072159"/>
                </a:lnTo>
                <a:lnTo>
                  <a:pt x="47289" y="1116692"/>
                </a:lnTo>
                <a:lnTo>
                  <a:pt x="36395" y="1161770"/>
                </a:lnTo>
                <a:lnTo>
                  <a:pt x="26878" y="1207370"/>
                </a:lnTo>
                <a:lnTo>
                  <a:pt x="18761" y="1253468"/>
                </a:lnTo>
                <a:lnTo>
                  <a:pt x="12069" y="1300041"/>
                </a:lnTo>
                <a:lnTo>
                  <a:pt x="6823" y="1347066"/>
                </a:lnTo>
                <a:lnTo>
                  <a:pt x="3048" y="1394521"/>
                </a:lnTo>
                <a:lnTo>
                  <a:pt x="765" y="1442381"/>
                </a:lnTo>
                <a:lnTo>
                  <a:pt x="0" y="1490624"/>
                </a:lnTo>
                <a:lnTo>
                  <a:pt x="765" y="1538866"/>
                </a:lnTo>
                <a:lnTo>
                  <a:pt x="3048" y="1586726"/>
                </a:lnTo>
                <a:lnTo>
                  <a:pt x="6823" y="1634179"/>
                </a:lnTo>
                <a:lnTo>
                  <a:pt x="12069" y="1681204"/>
                </a:lnTo>
                <a:lnTo>
                  <a:pt x="18761" y="1727777"/>
                </a:lnTo>
                <a:lnTo>
                  <a:pt x="26878" y="1773874"/>
                </a:lnTo>
                <a:lnTo>
                  <a:pt x="36395" y="1819473"/>
                </a:lnTo>
                <a:lnTo>
                  <a:pt x="47289" y="1864551"/>
                </a:lnTo>
                <a:lnTo>
                  <a:pt x="59538" y="1909084"/>
                </a:lnTo>
                <a:lnTo>
                  <a:pt x="73118" y="1953049"/>
                </a:lnTo>
                <a:lnTo>
                  <a:pt x="88007" y="1996423"/>
                </a:lnTo>
                <a:lnTo>
                  <a:pt x="104180" y="2039183"/>
                </a:lnTo>
                <a:lnTo>
                  <a:pt x="121615" y="2081306"/>
                </a:lnTo>
                <a:lnTo>
                  <a:pt x="140289" y="2122768"/>
                </a:lnTo>
                <a:lnTo>
                  <a:pt x="160179" y="2163548"/>
                </a:lnTo>
                <a:lnTo>
                  <a:pt x="181261" y="2203620"/>
                </a:lnTo>
                <a:lnTo>
                  <a:pt x="203512" y="2242963"/>
                </a:lnTo>
                <a:lnTo>
                  <a:pt x="226910" y="2281553"/>
                </a:lnTo>
                <a:lnTo>
                  <a:pt x="251430" y="2319367"/>
                </a:lnTo>
                <a:lnTo>
                  <a:pt x="277051" y="2356382"/>
                </a:lnTo>
                <a:lnTo>
                  <a:pt x="303748" y="2392574"/>
                </a:lnTo>
                <a:lnTo>
                  <a:pt x="331499" y="2427921"/>
                </a:lnTo>
                <a:lnTo>
                  <a:pt x="360280" y="2462400"/>
                </a:lnTo>
                <a:lnTo>
                  <a:pt x="390069" y="2495987"/>
                </a:lnTo>
                <a:lnTo>
                  <a:pt x="420842" y="2528659"/>
                </a:lnTo>
                <a:lnTo>
                  <a:pt x="452576" y="2560393"/>
                </a:lnTo>
                <a:lnTo>
                  <a:pt x="485248" y="2591166"/>
                </a:lnTo>
                <a:lnTo>
                  <a:pt x="518835" y="2620955"/>
                </a:lnTo>
                <a:lnTo>
                  <a:pt x="553314" y="2649736"/>
                </a:lnTo>
                <a:lnTo>
                  <a:pt x="588661" y="2677487"/>
                </a:lnTo>
                <a:lnTo>
                  <a:pt x="624853" y="2704184"/>
                </a:lnTo>
                <a:lnTo>
                  <a:pt x="661868" y="2729805"/>
                </a:lnTo>
                <a:lnTo>
                  <a:pt x="699682" y="2754325"/>
                </a:lnTo>
                <a:lnTo>
                  <a:pt x="738272" y="2777723"/>
                </a:lnTo>
                <a:lnTo>
                  <a:pt x="777615" y="2799974"/>
                </a:lnTo>
                <a:lnTo>
                  <a:pt x="817688" y="2821056"/>
                </a:lnTo>
                <a:lnTo>
                  <a:pt x="858467" y="2840946"/>
                </a:lnTo>
                <a:lnTo>
                  <a:pt x="899929" y="2859620"/>
                </a:lnTo>
                <a:lnTo>
                  <a:pt x="942052" y="2877055"/>
                </a:lnTo>
                <a:lnTo>
                  <a:pt x="984812" y="2893228"/>
                </a:lnTo>
                <a:lnTo>
                  <a:pt x="1028187" y="2908117"/>
                </a:lnTo>
                <a:lnTo>
                  <a:pt x="1072152" y="2921697"/>
                </a:lnTo>
                <a:lnTo>
                  <a:pt x="1116684" y="2933946"/>
                </a:lnTo>
                <a:lnTo>
                  <a:pt x="1161762" y="2944841"/>
                </a:lnTo>
                <a:lnTo>
                  <a:pt x="1207361" y="2954358"/>
                </a:lnTo>
                <a:lnTo>
                  <a:pt x="1253458" y="2962474"/>
                </a:lnTo>
                <a:lnTo>
                  <a:pt x="1300031" y="2969166"/>
                </a:lnTo>
                <a:lnTo>
                  <a:pt x="1347056" y="2974412"/>
                </a:lnTo>
                <a:lnTo>
                  <a:pt x="1394509" y="2978187"/>
                </a:lnTo>
                <a:lnTo>
                  <a:pt x="1442369" y="2980470"/>
                </a:lnTo>
                <a:lnTo>
                  <a:pt x="1490611" y="2981236"/>
                </a:lnTo>
                <a:lnTo>
                  <a:pt x="1538853" y="2980470"/>
                </a:lnTo>
                <a:lnTo>
                  <a:pt x="1586713" y="2978187"/>
                </a:lnTo>
                <a:lnTo>
                  <a:pt x="1634167" y="2974412"/>
                </a:lnTo>
                <a:lnTo>
                  <a:pt x="1681191" y="2969166"/>
                </a:lnTo>
                <a:lnTo>
                  <a:pt x="1727764" y="2962474"/>
                </a:lnTo>
                <a:lnTo>
                  <a:pt x="1773861" y="2954358"/>
                </a:lnTo>
                <a:lnTo>
                  <a:pt x="1819460" y="2944841"/>
                </a:lnTo>
                <a:lnTo>
                  <a:pt x="1864538" y="2933946"/>
                </a:lnTo>
                <a:lnTo>
                  <a:pt x="1909071" y="2921697"/>
                </a:lnTo>
                <a:lnTo>
                  <a:pt x="1953036" y="2908117"/>
                </a:lnTo>
                <a:lnTo>
                  <a:pt x="1996410" y="2893228"/>
                </a:lnTo>
                <a:lnTo>
                  <a:pt x="2039170" y="2877055"/>
                </a:lnTo>
                <a:lnTo>
                  <a:pt x="2081293" y="2859620"/>
                </a:lnTo>
                <a:lnTo>
                  <a:pt x="2122756" y="2840946"/>
                </a:lnTo>
                <a:lnTo>
                  <a:pt x="2163535" y="2821056"/>
                </a:lnTo>
                <a:lnTo>
                  <a:pt x="2203607" y="2799974"/>
                </a:lnTo>
                <a:lnTo>
                  <a:pt x="2242950" y="2777723"/>
                </a:lnTo>
                <a:lnTo>
                  <a:pt x="2281540" y="2754325"/>
                </a:lnTo>
                <a:lnTo>
                  <a:pt x="2319354" y="2729805"/>
                </a:lnTo>
                <a:lnTo>
                  <a:pt x="2356369" y="2704184"/>
                </a:lnTo>
                <a:lnTo>
                  <a:pt x="2392561" y="2677487"/>
                </a:lnTo>
                <a:lnTo>
                  <a:pt x="2427909" y="2649736"/>
                </a:lnTo>
                <a:lnTo>
                  <a:pt x="2462387" y="2620955"/>
                </a:lnTo>
                <a:lnTo>
                  <a:pt x="2495974" y="2591166"/>
                </a:lnTo>
                <a:lnTo>
                  <a:pt x="2528646" y="2560393"/>
                </a:lnTo>
                <a:lnTo>
                  <a:pt x="2560380" y="2528659"/>
                </a:lnTo>
                <a:lnTo>
                  <a:pt x="2591153" y="2495987"/>
                </a:lnTo>
                <a:lnTo>
                  <a:pt x="2620942" y="2462400"/>
                </a:lnTo>
                <a:lnTo>
                  <a:pt x="2649723" y="2427921"/>
                </a:lnTo>
                <a:lnTo>
                  <a:pt x="2677474" y="2392574"/>
                </a:lnTo>
                <a:lnTo>
                  <a:pt x="2704172" y="2356382"/>
                </a:lnTo>
                <a:lnTo>
                  <a:pt x="2729792" y="2319367"/>
                </a:lnTo>
                <a:lnTo>
                  <a:pt x="2754313" y="2281553"/>
                </a:lnTo>
                <a:lnTo>
                  <a:pt x="2777710" y="2242963"/>
                </a:lnTo>
                <a:lnTo>
                  <a:pt x="2799961" y="2203620"/>
                </a:lnTo>
                <a:lnTo>
                  <a:pt x="2821043" y="2163548"/>
                </a:lnTo>
                <a:lnTo>
                  <a:pt x="2840933" y="2122768"/>
                </a:lnTo>
                <a:lnTo>
                  <a:pt x="2859607" y="2081306"/>
                </a:lnTo>
                <a:lnTo>
                  <a:pt x="2877042" y="2039183"/>
                </a:lnTo>
                <a:lnTo>
                  <a:pt x="2893216" y="1996423"/>
                </a:lnTo>
                <a:lnTo>
                  <a:pt x="2908104" y="1953049"/>
                </a:lnTo>
                <a:lnTo>
                  <a:pt x="2921684" y="1909084"/>
                </a:lnTo>
                <a:lnTo>
                  <a:pt x="2933933" y="1864551"/>
                </a:lnTo>
                <a:lnTo>
                  <a:pt x="2944828" y="1819473"/>
                </a:lnTo>
                <a:lnTo>
                  <a:pt x="2954345" y="1773874"/>
                </a:lnTo>
                <a:lnTo>
                  <a:pt x="2962461" y="1727777"/>
                </a:lnTo>
                <a:lnTo>
                  <a:pt x="2969154" y="1681204"/>
                </a:lnTo>
                <a:lnTo>
                  <a:pt x="2974399" y="1634179"/>
                </a:lnTo>
                <a:lnTo>
                  <a:pt x="2978175" y="1586726"/>
                </a:lnTo>
                <a:lnTo>
                  <a:pt x="2980457" y="1538866"/>
                </a:lnTo>
                <a:lnTo>
                  <a:pt x="2981223" y="1490624"/>
                </a:lnTo>
                <a:lnTo>
                  <a:pt x="2980457" y="1442381"/>
                </a:lnTo>
                <a:lnTo>
                  <a:pt x="2978175" y="1394521"/>
                </a:lnTo>
                <a:lnTo>
                  <a:pt x="2974399" y="1347066"/>
                </a:lnTo>
                <a:lnTo>
                  <a:pt x="2969154" y="1300041"/>
                </a:lnTo>
                <a:lnTo>
                  <a:pt x="2962461" y="1253468"/>
                </a:lnTo>
                <a:lnTo>
                  <a:pt x="2954345" y="1207370"/>
                </a:lnTo>
                <a:lnTo>
                  <a:pt x="2944828" y="1161770"/>
                </a:lnTo>
                <a:lnTo>
                  <a:pt x="2933933" y="1116692"/>
                </a:lnTo>
                <a:lnTo>
                  <a:pt x="2921684" y="1072159"/>
                </a:lnTo>
                <a:lnTo>
                  <a:pt x="2908104" y="1028193"/>
                </a:lnTo>
                <a:lnTo>
                  <a:pt x="2893216" y="984818"/>
                </a:lnTo>
                <a:lnTo>
                  <a:pt x="2877042" y="942058"/>
                </a:lnTo>
                <a:lnTo>
                  <a:pt x="2859607" y="899935"/>
                </a:lnTo>
                <a:lnTo>
                  <a:pt x="2840933" y="858472"/>
                </a:lnTo>
                <a:lnTo>
                  <a:pt x="2821043" y="817692"/>
                </a:lnTo>
                <a:lnTo>
                  <a:pt x="2799961" y="777619"/>
                </a:lnTo>
                <a:lnTo>
                  <a:pt x="2777710" y="738276"/>
                </a:lnTo>
                <a:lnTo>
                  <a:pt x="2754313" y="699686"/>
                </a:lnTo>
                <a:lnTo>
                  <a:pt x="2729792" y="661871"/>
                </a:lnTo>
                <a:lnTo>
                  <a:pt x="2704172" y="624856"/>
                </a:lnTo>
                <a:lnTo>
                  <a:pt x="2677474" y="588663"/>
                </a:lnTo>
                <a:lnTo>
                  <a:pt x="2649723" y="553316"/>
                </a:lnTo>
                <a:lnTo>
                  <a:pt x="2620942" y="518837"/>
                </a:lnTo>
                <a:lnTo>
                  <a:pt x="2591153" y="485250"/>
                </a:lnTo>
                <a:lnTo>
                  <a:pt x="2560380" y="452578"/>
                </a:lnTo>
                <a:lnTo>
                  <a:pt x="2528646" y="420844"/>
                </a:lnTo>
                <a:lnTo>
                  <a:pt x="2495974" y="390071"/>
                </a:lnTo>
                <a:lnTo>
                  <a:pt x="2462387" y="360282"/>
                </a:lnTo>
                <a:lnTo>
                  <a:pt x="2427909" y="331500"/>
                </a:lnTo>
                <a:lnTo>
                  <a:pt x="2392561" y="303749"/>
                </a:lnTo>
                <a:lnTo>
                  <a:pt x="2356369" y="277052"/>
                </a:lnTo>
                <a:lnTo>
                  <a:pt x="2319354" y="251431"/>
                </a:lnTo>
                <a:lnTo>
                  <a:pt x="2281540" y="226910"/>
                </a:lnTo>
                <a:lnTo>
                  <a:pt x="2242950" y="203513"/>
                </a:lnTo>
                <a:lnTo>
                  <a:pt x="2203607" y="181261"/>
                </a:lnTo>
                <a:lnTo>
                  <a:pt x="2163535" y="160179"/>
                </a:lnTo>
                <a:lnTo>
                  <a:pt x="2122756" y="140290"/>
                </a:lnTo>
                <a:lnTo>
                  <a:pt x="2081293" y="121616"/>
                </a:lnTo>
                <a:lnTo>
                  <a:pt x="2039170" y="104180"/>
                </a:lnTo>
                <a:lnTo>
                  <a:pt x="1996410" y="88007"/>
                </a:lnTo>
                <a:lnTo>
                  <a:pt x="1953036" y="73118"/>
                </a:lnTo>
                <a:lnTo>
                  <a:pt x="1909071" y="59538"/>
                </a:lnTo>
                <a:lnTo>
                  <a:pt x="1864538" y="47289"/>
                </a:lnTo>
                <a:lnTo>
                  <a:pt x="1819460" y="36395"/>
                </a:lnTo>
                <a:lnTo>
                  <a:pt x="1773861" y="26878"/>
                </a:lnTo>
                <a:lnTo>
                  <a:pt x="1727764" y="18761"/>
                </a:lnTo>
                <a:lnTo>
                  <a:pt x="1681191" y="12069"/>
                </a:lnTo>
                <a:lnTo>
                  <a:pt x="1634167" y="6823"/>
                </a:lnTo>
                <a:lnTo>
                  <a:pt x="1586713" y="3048"/>
                </a:lnTo>
                <a:lnTo>
                  <a:pt x="1538853" y="765"/>
                </a:lnTo>
                <a:lnTo>
                  <a:pt x="1490611" y="0"/>
                </a:lnTo>
                <a:close/>
              </a:path>
            </a:pathLst>
          </a:custGeom>
          <a:solidFill>
            <a:srgbClr val="00B5AD"/>
          </a:solidFill>
        </p:spPr>
        <p:txBody>
          <a:bodyPr wrap="square" lIns="0" tIns="0" rIns="0" bIns="0" rtlCol="0"/>
          <a:lstStyle/>
          <a:p>
            <a:endParaRPr/>
          </a:p>
        </p:txBody>
      </p:sp>
      <p:sp>
        <p:nvSpPr>
          <p:cNvPr id="14" name="object 62">
            <a:extLst>
              <a:ext uri="{FF2B5EF4-FFF2-40B4-BE49-F238E27FC236}">
                <a16:creationId xmlns:a16="http://schemas.microsoft.com/office/drawing/2014/main" id="{34BCF9A1-040B-2E43-B4D5-BE65BBC27106}"/>
              </a:ext>
            </a:extLst>
          </p:cNvPr>
          <p:cNvSpPr txBox="1"/>
          <p:nvPr/>
        </p:nvSpPr>
        <p:spPr>
          <a:xfrm>
            <a:off x="7651780" y="2788588"/>
            <a:ext cx="2000885" cy="272415"/>
          </a:xfrm>
          <a:prstGeom prst="rect">
            <a:avLst/>
          </a:prstGeom>
        </p:spPr>
        <p:txBody>
          <a:bodyPr vert="horz" wrap="square" lIns="0" tIns="15240" rIns="0" bIns="0" rtlCol="0">
            <a:spAutoFit/>
          </a:bodyPr>
          <a:lstStyle/>
          <a:p>
            <a:pPr marL="12700">
              <a:lnSpc>
                <a:spcPct val="100000"/>
              </a:lnSpc>
              <a:spcBef>
                <a:spcPts val="120"/>
              </a:spcBef>
            </a:pPr>
            <a:r>
              <a:rPr sz="1600" spc="-55">
                <a:solidFill>
                  <a:srgbClr val="FFFFFF"/>
                </a:solidFill>
                <a:latin typeface="Exo Light"/>
                <a:cs typeface="Exo Light"/>
              </a:rPr>
              <a:t>Vähennämme</a:t>
            </a:r>
            <a:r>
              <a:rPr sz="1600" spc="-60">
                <a:solidFill>
                  <a:srgbClr val="FFFFFF"/>
                </a:solidFill>
                <a:latin typeface="Exo Light"/>
                <a:cs typeface="Exo Light"/>
              </a:rPr>
              <a:t> </a:t>
            </a:r>
            <a:r>
              <a:rPr sz="1600" spc="-30">
                <a:solidFill>
                  <a:srgbClr val="FFFFFF"/>
                </a:solidFill>
                <a:latin typeface="Exo Light"/>
                <a:cs typeface="Exo Light"/>
              </a:rPr>
              <a:t>seudun</a:t>
            </a:r>
            <a:endParaRPr sz="1600">
              <a:latin typeface="Exo Light"/>
              <a:cs typeface="Exo Light"/>
            </a:endParaRPr>
          </a:p>
        </p:txBody>
      </p:sp>
      <p:sp>
        <p:nvSpPr>
          <p:cNvPr id="15" name="object 63">
            <a:extLst>
              <a:ext uri="{FF2B5EF4-FFF2-40B4-BE49-F238E27FC236}">
                <a16:creationId xmlns:a16="http://schemas.microsoft.com/office/drawing/2014/main" id="{437ADCB5-810D-824E-8AAE-36298E39B364}"/>
              </a:ext>
            </a:extLst>
          </p:cNvPr>
          <p:cNvSpPr txBox="1"/>
          <p:nvPr/>
        </p:nvSpPr>
        <p:spPr>
          <a:xfrm>
            <a:off x="7320333" y="3008113"/>
            <a:ext cx="2663825" cy="272415"/>
          </a:xfrm>
          <a:prstGeom prst="rect">
            <a:avLst/>
          </a:prstGeom>
        </p:spPr>
        <p:txBody>
          <a:bodyPr vert="horz" wrap="square" lIns="0" tIns="15240" rIns="0" bIns="0" rtlCol="0">
            <a:spAutoFit/>
          </a:bodyPr>
          <a:lstStyle/>
          <a:p>
            <a:pPr marL="12700">
              <a:lnSpc>
                <a:spcPct val="100000"/>
              </a:lnSpc>
              <a:spcBef>
                <a:spcPts val="120"/>
              </a:spcBef>
            </a:pPr>
            <a:r>
              <a:rPr sz="1600" spc="-25">
                <a:solidFill>
                  <a:srgbClr val="FFFFFF"/>
                </a:solidFill>
                <a:latin typeface="Exo Light"/>
                <a:cs typeface="Exo Light"/>
              </a:rPr>
              <a:t>kasvihuonekaasujen</a:t>
            </a:r>
            <a:r>
              <a:rPr sz="1600" spc="-55">
                <a:solidFill>
                  <a:srgbClr val="FFFFFF"/>
                </a:solidFill>
                <a:latin typeface="Exo Light"/>
                <a:cs typeface="Exo Light"/>
              </a:rPr>
              <a:t> </a:t>
            </a:r>
            <a:r>
              <a:rPr sz="1600" spc="-15">
                <a:solidFill>
                  <a:srgbClr val="FFFFFF"/>
                </a:solidFill>
                <a:latin typeface="Exo Light"/>
                <a:cs typeface="Exo Light"/>
              </a:rPr>
              <a:t>päästöjä</a:t>
            </a:r>
            <a:endParaRPr sz="1600">
              <a:latin typeface="Exo Light"/>
              <a:cs typeface="Exo Light"/>
            </a:endParaRPr>
          </a:p>
        </p:txBody>
      </p:sp>
      <p:sp>
        <p:nvSpPr>
          <p:cNvPr id="16" name="object 64">
            <a:extLst>
              <a:ext uri="{FF2B5EF4-FFF2-40B4-BE49-F238E27FC236}">
                <a16:creationId xmlns:a16="http://schemas.microsoft.com/office/drawing/2014/main" id="{98D28CEB-8FCB-FC43-ACBA-6A652FA68F31}"/>
              </a:ext>
            </a:extLst>
          </p:cNvPr>
          <p:cNvSpPr txBox="1"/>
          <p:nvPr/>
        </p:nvSpPr>
        <p:spPr>
          <a:xfrm>
            <a:off x="7923315" y="3258235"/>
            <a:ext cx="1457960" cy="689932"/>
          </a:xfrm>
          <a:prstGeom prst="rect">
            <a:avLst/>
          </a:prstGeom>
        </p:spPr>
        <p:txBody>
          <a:bodyPr vert="horz" wrap="square" lIns="0" tIns="12700" rIns="0" bIns="0" rtlCol="0">
            <a:spAutoFit/>
          </a:bodyPr>
          <a:lstStyle/>
          <a:p>
            <a:pPr marL="12700">
              <a:lnSpc>
                <a:spcPct val="100000"/>
              </a:lnSpc>
              <a:spcBef>
                <a:spcPts val="100"/>
              </a:spcBef>
            </a:pPr>
            <a:r>
              <a:rPr sz="4400" spc="-20">
                <a:solidFill>
                  <a:srgbClr val="FFFFFF"/>
                </a:solidFill>
                <a:latin typeface="Exo Light"/>
              </a:rPr>
              <a:t>80 </a:t>
            </a:r>
            <a:r>
              <a:rPr lang="fi-FI" sz="3250" spc="-20">
                <a:solidFill>
                  <a:srgbClr val="FFFFFF"/>
                </a:solidFill>
                <a:latin typeface="Exo Light"/>
                <a:cs typeface="Exo Light"/>
              </a:rPr>
              <a:t>%</a:t>
            </a:r>
            <a:endParaRPr sz="3250">
              <a:latin typeface="Arial"/>
              <a:cs typeface="Arial"/>
            </a:endParaRPr>
          </a:p>
        </p:txBody>
      </p:sp>
      <p:sp>
        <p:nvSpPr>
          <p:cNvPr id="17" name="object 65">
            <a:extLst>
              <a:ext uri="{FF2B5EF4-FFF2-40B4-BE49-F238E27FC236}">
                <a16:creationId xmlns:a16="http://schemas.microsoft.com/office/drawing/2014/main" id="{6F1BD1F9-7007-5A4F-9FF8-5B6B6667F148}"/>
              </a:ext>
            </a:extLst>
          </p:cNvPr>
          <p:cNvSpPr txBox="1"/>
          <p:nvPr/>
        </p:nvSpPr>
        <p:spPr>
          <a:xfrm>
            <a:off x="7658675" y="3883582"/>
            <a:ext cx="1987550" cy="766445"/>
          </a:xfrm>
          <a:prstGeom prst="rect">
            <a:avLst/>
          </a:prstGeom>
        </p:spPr>
        <p:txBody>
          <a:bodyPr vert="horz" wrap="square" lIns="0" tIns="15240" rIns="0" bIns="0" rtlCol="0">
            <a:spAutoFit/>
          </a:bodyPr>
          <a:lstStyle/>
          <a:p>
            <a:pPr marL="12700">
              <a:lnSpc>
                <a:spcPct val="100000"/>
              </a:lnSpc>
              <a:spcBef>
                <a:spcPts val="120"/>
              </a:spcBef>
            </a:pPr>
            <a:r>
              <a:rPr sz="1600" spc="-25">
                <a:solidFill>
                  <a:srgbClr val="FFFFFF"/>
                </a:solidFill>
                <a:latin typeface="Exo Light"/>
                <a:cs typeface="Exo Light"/>
              </a:rPr>
              <a:t>vuoden </a:t>
            </a:r>
            <a:r>
              <a:rPr sz="1600" spc="5">
                <a:solidFill>
                  <a:srgbClr val="FFFFFF"/>
                </a:solidFill>
                <a:latin typeface="Exo Light"/>
                <a:cs typeface="Exo Light"/>
              </a:rPr>
              <a:t>2007</a:t>
            </a:r>
            <a:r>
              <a:rPr sz="1600" spc="-70">
                <a:solidFill>
                  <a:srgbClr val="FFFFFF"/>
                </a:solidFill>
                <a:latin typeface="Exo Light"/>
                <a:cs typeface="Exo Light"/>
              </a:rPr>
              <a:t> </a:t>
            </a:r>
            <a:r>
              <a:rPr sz="1600" spc="-10">
                <a:solidFill>
                  <a:srgbClr val="FFFFFF"/>
                </a:solidFill>
                <a:latin typeface="Exo Light"/>
                <a:cs typeface="Exo Light"/>
              </a:rPr>
              <a:t>tasosta</a:t>
            </a:r>
            <a:endParaRPr sz="1600">
              <a:latin typeface="Exo Light"/>
              <a:cs typeface="Exo Light"/>
            </a:endParaRPr>
          </a:p>
          <a:p>
            <a:pPr marL="340995" marR="333375" algn="ctr">
              <a:lnSpc>
                <a:spcPct val="101299"/>
              </a:lnSpc>
            </a:pPr>
            <a:r>
              <a:rPr sz="1600" spc="-25">
                <a:solidFill>
                  <a:srgbClr val="FFFFFF"/>
                </a:solidFill>
                <a:latin typeface="Exo Light"/>
                <a:cs typeface="Exo Light"/>
              </a:rPr>
              <a:t>vuoteen</a:t>
            </a:r>
            <a:r>
              <a:rPr sz="1600" spc="-70">
                <a:solidFill>
                  <a:srgbClr val="FFFFFF"/>
                </a:solidFill>
                <a:latin typeface="Exo Light"/>
                <a:cs typeface="Exo Light"/>
              </a:rPr>
              <a:t> </a:t>
            </a:r>
            <a:r>
              <a:rPr sz="1600" spc="5">
                <a:solidFill>
                  <a:srgbClr val="FFFFFF"/>
                </a:solidFill>
                <a:latin typeface="Exo Light"/>
                <a:cs typeface="Exo Light"/>
              </a:rPr>
              <a:t>2030  </a:t>
            </a:r>
            <a:r>
              <a:rPr sz="1600" spc="-20">
                <a:solidFill>
                  <a:srgbClr val="FFFFFF"/>
                </a:solidFill>
                <a:latin typeface="Exo Light"/>
                <a:cs typeface="Exo Light"/>
              </a:rPr>
              <a:t>mennessä.</a:t>
            </a:r>
            <a:endParaRPr sz="1600">
              <a:latin typeface="Exo Light"/>
              <a:cs typeface="Exo Light"/>
            </a:endParaRPr>
          </a:p>
        </p:txBody>
      </p:sp>
      <p:sp>
        <p:nvSpPr>
          <p:cNvPr id="18" name="object 66">
            <a:extLst>
              <a:ext uri="{FF2B5EF4-FFF2-40B4-BE49-F238E27FC236}">
                <a16:creationId xmlns:a16="http://schemas.microsoft.com/office/drawing/2014/main" id="{93199FF6-44F1-574C-9551-D96FF3AAEBAA}"/>
              </a:ext>
            </a:extLst>
          </p:cNvPr>
          <p:cNvSpPr/>
          <p:nvPr/>
        </p:nvSpPr>
        <p:spPr>
          <a:xfrm>
            <a:off x="9664488" y="3331198"/>
            <a:ext cx="2055495" cy="2055495"/>
          </a:xfrm>
          <a:custGeom>
            <a:avLst/>
            <a:gdLst/>
            <a:ahLst/>
            <a:cxnLst/>
            <a:rect l="l" t="t" r="r" b="b"/>
            <a:pathLst>
              <a:path w="2055495" h="2055495">
                <a:moveTo>
                  <a:pt x="1027620" y="0"/>
                </a:moveTo>
                <a:lnTo>
                  <a:pt x="979245" y="1118"/>
                </a:lnTo>
                <a:lnTo>
                  <a:pt x="931446" y="4441"/>
                </a:lnTo>
                <a:lnTo>
                  <a:pt x="884272" y="9918"/>
                </a:lnTo>
                <a:lnTo>
                  <a:pt x="837773" y="17501"/>
                </a:lnTo>
                <a:lnTo>
                  <a:pt x="791997" y="27140"/>
                </a:lnTo>
                <a:lnTo>
                  <a:pt x="746994" y="38785"/>
                </a:lnTo>
                <a:lnTo>
                  <a:pt x="702813" y="52389"/>
                </a:lnTo>
                <a:lnTo>
                  <a:pt x="659504" y="67900"/>
                </a:lnTo>
                <a:lnTo>
                  <a:pt x="617116" y="85269"/>
                </a:lnTo>
                <a:lnTo>
                  <a:pt x="575699" y="104449"/>
                </a:lnTo>
                <a:lnTo>
                  <a:pt x="535302" y="125388"/>
                </a:lnTo>
                <a:lnTo>
                  <a:pt x="495973" y="148038"/>
                </a:lnTo>
                <a:lnTo>
                  <a:pt x="457763" y="172349"/>
                </a:lnTo>
                <a:lnTo>
                  <a:pt x="420721" y="198272"/>
                </a:lnTo>
                <a:lnTo>
                  <a:pt x="384896" y="225758"/>
                </a:lnTo>
                <a:lnTo>
                  <a:pt x="350338" y="254757"/>
                </a:lnTo>
                <a:lnTo>
                  <a:pt x="317096" y="285220"/>
                </a:lnTo>
                <a:lnTo>
                  <a:pt x="285218" y="317097"/>
                </a:lnTo>
                <a:lnTo>
                  <a:pt x="254755" y="350340"/>
                </a:lnTo>
                <a:lnTo>
                  <a:pt x="225757" y="384899"/>
                </a:lnTo>
                <a:lnTo>
                  <a:pt x="198271" y="420724"/>
                </a:lnTo>
                <a:lnTo>
                  <a:pt x="172348" y="457767"/>
                </a:lnTo>
                <a:lnTo>
                  <a:pt x="148037" y="495977"/>
                </a:lnTo>
                <a:lnTo>
                  <a:pt x="125387" y="535306"/>
                </a:lnTo>
                <a:lnTo>
                  <a:pt x="104448" y="575704"/>
                </a:lnTo>
                <a:lnTo>
                  <a:pt x="85269" y="617122"/>
                </a:lnTo>
                <a:lnTo>
                  <a:pt x="67899" y="659510"/>
                </a:lnTo>
                <a:lnTo>
                  <a:pt x="52388" y="702820"/>
                </a:lnTo>
                <a:lnTo>
                  <a:pt x="38785" y="747001"/>
                </a:lnTo>
                <a:lnTo>
                  <a:pt x="27140" y="792005"/>
                </a:lnTo>
                <a:lnTo>
                  <a:pt x="17501" y="837781"/>
                </a:lnTo>
                <a:lnTo>
                  <a:pt x="9918" y="884282"/>
                </a:lnTo>
                <a:lnTo>
                  <a:pt x="4441" y="931457"/>
                </a:lnTo>
                <a:lnTo>
                  <a:pt x="1118" y="979257"/>
                </a:lnTo>
                <a:lnTo>
                  <a:pt x="0" y="1027633"/>
                </a:lnTo>
                <a:lnTo>
                  <a:pt x="1118" y="1076007"/>
                </a:lnTo>
                <a:lnTo>
                  <a:pt x="4441" y="1123806"/>
                </a:lnTo>
                <a:lnTo>
                  <a:pt x="9918" y="1170980"/>
                </a:lnTo>
                <a:lnTo>
                  <a:pt x="17501" y="1217480"/>
                </a:lnTo>
                <a:lnTo>
                  <a:pt x="27140" y="1263256"/>
                </a:lnTo>
                <a:lnTo>
                  <a:pt x="38785" y="1308259"/>
                </a:lnTo>
                <a:lnTo>
                  <a:pt x="52388" y="1352440"/>
                </a:lnTo>
                <a:lnTo>
                  <a:pt x="67899" y="1395748"/>
                </a:lnTo>
                <a:lnTo>
                  <a:pt x="85269" y="1438136"/>
                </a:lnTo>
                <a:lnTo>
                  <a:pt x="104448" y="1479553"/>
                </a:lnTo>
                <a:lnTo>
                  <a:pt x="125387" y="1519951"/>
                </a:lnTo>
                <a:lnTo>
                  <a:pt x="148037" y="1559279"/>
                </a:lnTo>
                <a:lnTo>
                  <a:pt x="172348" y="1597489"/>
                </a:lnTo>
                <a:lnTo>
                  <a:pt x="198271" y="1634531"/>
                </a:lnTo>
                <a:lnTo>
                  <a:pt x="225757" y="1670356"/>
                </a:lnTo>
                <a:lnTo>
                  <a:pt x="254755" y="1704915"/>
                </a:lnTo>
                <a:lnTo>
                  <a:pt x="285218" y="1738157"/>
                </a:lnTo>
                <a:lnTo>
                  <a:pt x="317096" y="1770034"/>
                </a:lnTo>
                <a:lnTo>
                  <a:pt x="350338" y="1800497"/>
                </a:lnTo>
                <a:lnTo>
                  <a:pt x="384896" y="1829496"/>
                </a:lnTo>
                <a:lnTo>
                  <a:pt x="420721" y="1856982"/>
                </a:lnTo>
                <a:lnTo>
                  <a:pt x="457763" y="1882905"/>
                </a:lnTo>
                <a:lnTo>
                  <a:pt x="495973" y="1907216"/>
                </a:lnTo>
                <a:lnTo>
                  <a:pt x="535302" y="1929865"/>
                </a:lnTo>
                <a:lnTo>
                  <a:pt x="575699" y="1950804"/>
                </a:lnTo>
                <a:lnTo>
                  <a:pt x="617116" y="1969983"/>
                </a:lnTo>
                <a:lnTo>
                  <a:pt x="659504" y="1987353"/>
                </a:lnTo>
                <a:lnTo>
                  <a:pt x="702813" y="2002864"/>
                </a:lnTo>
                <a:lnTo>
                  <a:pt x="746994" y="2016467"/>
                </a:lnTo>
                <a:lnTo>
                  <a:pt x="791997" y="2028113"/>
                </a:lnTo>
                <a:lnTo>
                  <a:pt x="837773" y="2037752"/>
                </a:lnTo>
                <a:lnTo>
                  <a:pt x="884272" y="2045335"/>
                </a:lnTo>
                <a:lnTo>
                  <a:pt x="931446" y="2050812"/>
                </a:lnTo>
                <a:lnTo>
                  <a:pt x="979245" y="2054135"/>
                </a:lnTo>
                <a:lnTo>
                  <a:pt x="1027620" y="2055253"/>
                </a:lnTo>
                <a:lnTo>
                  <a:pt x="1075995" y="2054135"/>
                </a:lnTo>
                <a:lnTo>
                  <a:pt x="1123794" y="2050812"/>
                </a:lnTo>
                <a:lnTo>
                  <a:pt x="1170968" y="2045335"/>
                </a:lnTo>
                <a:lnTo>
                  <a:pt x="1217467" y="2037752"/>
                </a:lnTo>
                <a:lnTo>
                  <a:pt x="1263243" y="2028113"/>
                </a:lnTo>
                <a:lnTo>
                  <a:pt x="1308246" y="2016467"/>
                </a:lnTo>
                <a:lnTo>
                  <a:pt x="1352427" y="2002864"/>
                </a:lnTo>
                <a:lnTo>
                  <a:pt x="1395736" y="1987353"/>
                </a:lnTo>
                <a:lnTo>
                  <a:pt x="1438124" y="1969983"/>
                </a:lnTo>
                <a:lnTo>
                  <a:pt x="1479541" y="1950804"/>
                </a:lnTo>
                <a:lnTo>
                  <a:pt x="1519938" y="1929865"/>
                </a:lnTo>
                <a:lnTo>
                  <a:pt x="1559267" y="1907216"/>
                </a:lnTo>
                <a:lnTo>
                  <a:pt x="1597477" y="1882905"/>
                </a:lnTo>
                <a:lnTo>
                  <a:pt x="1634519" y="1856982"/>
                </a:lnTo>
                <a:lnTo>
                  <a:pt x="1670344" y="1829496"/>
                </a:lnTo>
                <a:lnTo>
                  <a:pt x="1704902" y="1800497"/>
                </a:lnTo>
                <a:lnTo>
                  <a:pt x="1738144" y="1770034"/>
                </a:lnTo>
                <a:lnTo>
                  <a:pt x="1770022" y="1738157"/>
                </a:lnTo>
                <a:lnTo>
                  <a:pt x="1800485" y="1704915"/>
                </a:lnTo>
                <a:lnTo>
                  <a:pt x="1829483" y="1670356"/>
                </a:lnTo>
                <a:lnTo>
                  <a:pt x="1856969" y="1634531"/>
                </a:lnTo>
                <a:lnTo>
                  <a:pt x="1882892" y="1597489"/>
                </a:lnTo>
                <a:lnTo>
                  <a:pt x="1907203" y="1559279"/>
                </a:lnTo>
                <a:lnTo>
                  <a:pt x="1929853" y="1519951"/>
                </a:lnTo>
                <a:lnTo>
                  <a:pt x="1950792" y="1479553"/>
                </a:lnTo>
                <a:lnTo>
                  <a:pt x="1969971" y="1438136"/>
                </a:lnTo>
                <a:lnTo>
                  <a:pt x="1987341" y="1395748"/>
                </a:lnTo>
                <a:lnTo>
                  <a:pt x="2002852" y="1352440"/>
                </a:lnTo>
                <a:lnTo>
                  <a:pt x="2016455" y="1308259"/>
                </a:lnTo>
                <a:lnTo>
                  <a:pt x="2028100" y="1263256"/>
                </a:lnTo>
                <a:lnTo>
                  <a:pt x="2037739" y="1217480"/>
                </a:lnTo>
                <a:lnTo>
                  <a:pt x="2045322" y="1170980"/>
                </a:lnTo>
                <a:lnTo>
                  <a:pt x="2050799" y="1123806"/>
                </a:lnTo>
                <a:lnTo>
                  <a:pt x="2054122" y="1076007"/>
                </a:lnTo>
                <a:lnTo>
                  <a:pt x="2055241" y="1027633"/>
                </a:lnTo>
                <a:lnTo>
                  <a:pt x="2054122" y="979257"/>
                </a:lnTo>
                <a:lnTo>
                  <a:pt x="2050799" y="931457"/>
                </a:lnTo>
                <a:lnTo>
                  <a:pt x="2045322" y="884282"/>
                </a:lnTo>
                <a:lnTo>
                  <a:pt x="2037739" y="837781"/>
                </a:lnTo>
                <a:lnTo>
                  <a:pt x="2028100" y="792005"/>
                </a:lnTo>
                <a:lnTo>
                  <a:pt x="2016455" y="747001"/>
                </a:lnTo>
                <a:lnTo>
                  <a:pt x="2002852" y="702820"/>
                </a:lnTo>
                <a:lnTo>
                  <a:pt x="1987341" y="659510"/>
                </a:lnTo>
                <a:lnTo>
                  <a:pt x="1969971" y="617122"/>
                </a:lnTo>
                <a:lnTo>
                  <a:pt x="1950792" y="575704"/>
                </a:lnTo>
                <a:lnTo>
                  <a:pt x="1929853" y="535306"/>
                </a:lnTo>
                <a:lnTo>
                  <a:pt x="1907203" y="495977"/>
                </a:lnTo>
                <a:lnTo>
                  <a:pt x="1882892" y="457767"/>
                </a:lnTo>
                <a:lnTo>
                  <a:pt x="1856969" y="420724"/>
                </a:lnTo>
                <a:lnTo>
                  <a:pt x="1829483" y="384899"/>
                </a:lnTo>
                <a:lnTo>
                  <a:pt x="1800485" y="350340"/>
                </a:lnTo>
                <a:lnTo>
                  <a:pt x="1770022" y="317097"/>
                </a:lnTo>
                <a:lnTo>
                  <a:pt x="1738144" y="285220"/>
                </a:lnTo>
                <a:lnTo>
                  <a:pt x="1704902" y="254757"/>
                </a:lnTo>
                <a:lnTo>
                  <a:pt x="1670344" y="225758"/>
                </a:lnTo>
                <a:lnTo>
                  <a:pt x="1634519" y="198272"/>
                </a:lnTo>
                <a:lnTo>
                  <a:pt x="1597477" y="172349"/>
                </a:lnTo>
                <a:lnTo>
                  <a:pt x="1559267" y="148038"/>
                </a:lnTo>
                <a:lnTo>
                  <a:pt x="1519938" y="125388"/>
                </a:lnTo>
                <a:lnTo>
                  <a:pt x="1479541" y="104449"/>
                </a:lnTo>
                <a:lnTo>
                  <a:pt x="1438124" y="85269"/>
                </a:lnTo>
                <a:lnTo>
                  <a:pt x="1395736" y="67900"/>
                </a:lnTo>
                <a:lnTo>
                  <a:pt x="1352427" y="52389"/>
                </a:lnTo>
                <a:lnTo>
                  <a:pt x="1308246" y="38785"/>
                </a:lnTo>
                <a:lnTo>
                  <a:pt x="1263243" y="27140"/>
                </a:lnTo>
                <a:lnTo>
                  <a:pt x="1217467" y="17501"/>
                </a:lnTo>
                <a:lnTo>
                  <a:pt x="1170968" y="9918"/>
                </a:lnTo>
                <a:lnTo>
                  <a:pt x="1123794" y="4441"/>
                </a:lnTo>
                <a:lnTo>
                  <a:pt x="1075995" y="1118"/>
                </a:lnTo>
                <a:lnTo>
                  <a:pt x="1027620" y="0"/>
                </a:lnTo>
                <a:close/>
              </a:path>
            </a:pathLst>
          </a:custGeom>
          <a:solidFill>
            <a:srgbClr val="00BFDF"/>
          </a:solidFill>
        </p:spPr>
        <p:txBody>
          <a:bodyPr wrap="square" lIns="0" tIns="0" rIns="0" bIns="0" rtlCol="0"/>
          <a:lstStyle/>
          <a:p>
            <a:endParaRPr/>
          </a:p>
        </p:txBody>
      </p:sp>
      <p:sp>
        <p:nvSpPr>
          <p:cNvPr id="19" name="object 67">
            <a:extLst>
              <a:ext uri="{FF2B5EF4-FFF2-40B4-BE49-F238E27FC236}">
                <a16:creationId xmlns:a16="http://schemas.microsoft.com/office/drawing/2014/main" id="{F9F49DBE-AF1C-3246-8E69-3AA70C2ED0A9}"/>
              </a:ext>
            </a:extLst>
          </p:cNvPr>
          <p:cNvSpPr txBox="1"/>
          <p:nvPr/>
        </p:nvSpPr>
        <p:spPr>
          <a:xfrm>
            <a:off x="10471159" y="3619215"/>
            <a:ext cx="551180" cy="272415"/>
          </a:xfrm>
          <a:prstGeom prst="rect">
            <a:avLst/>
          </a:prstGeom>
        </p:spPr>
        <p:txBody>
          <a:bodyPr vert="horz" wrap="square" lIns="0" tIns="15240" rIns="0" bIns="0" rtlCol="0">
            <a:spAutoFit/>
          </a:bodyPr>
          <a:lstStyle/>
          <a:p>
            <a:pPr marL="12700">
              <a:lnSpc>
                <a:spcPct val="100000"/>
              </a:lnSpc>
              <a:spcBef>
                <a:spcPts val="120"/>
              </a:spcBef>
            </a:pPr>
            <a:r>
              <a:rPr sz="1600" spc="-15">
                <a:solidFill>
                  <a:srgbClr val="FFFFFF"/>
                </a:solidFill>
                <a:latin typeface="Exo Light"/>
                <a:cs typeface="Exo Light"/>
              </a:rPr>
              <a:t>L</a:t>
            </a:r>
            <a:r>
              <a:rPr sz="1600" spc="-20">
                <a:solidFill>
                  <a:srgbClr val="FFFFFF"/>
                </a:solidFill>
                <a:latin typeface="Exo Light"/>
                <a:cs typeface="Exo Light"/>
              </a:rPr>
              <a:t>oput</a:t>
            </a:r>
            <a:endParaRPr sz="1600">
              <a:latin typeface="Exo Light"/>
              <a:cs typeface="Exo Light"/>
            </a:endParaRPr>
          </a:p>
        </p:txBody>
      </p:sp>
      <p:sp>
        <p:nvSpPr>
          <p:cNvPr id="20" name="object 68">
            <a:extLst>
              <a:ext uri="{FF2B5EF4-FFF2-40B4-BE49-F238E27FC236}">
                <a16:creationId xmlns:a16="http://schemas.microsoft.com/office/drawing/2014/main" id="{EF92C26C-36D7-F149-AB91-1ED55876D722}"/>
              </a:ext>
            </a:extLst>
          </p:cNvPr>
          <p:cNvSpPr txBox="1"/>
          <p:nvPr/>
        </p:nvSpPr>
        <p:spPr>
          <a:xfrm>
            <a:off x="10227669" y="3824955"/>
            <a:ext cx="1038225" cy="519430"/>
          </a:xfrm>
          <a:prstGeom prst="rect">
            <a:avLst/>
          </a:prstGeom>
        </p:spPr>
        <p:txBody>
          <a:bodyPr vert="horz" wrap="square" lIns="0" tIns="11430" rIns="0" bIns="0" rtlCol="0">
            <a:spAutoFit/>
          </a:bodyPr>
          <a:lstStyle/>
          <a:p>
            <a:pPr marL="12700">
              <a:lnSpc>
                <a:spcPct val="100000"/>
              </a:lnSpc>
              <a:spcBef>
                <a:spcPts val="90"/>
              </a:spcBef>
            </a:pPr>
            <a:r>
              <a:rPr sz="3250" spc="-20">
                <a:solidFill>
                  <a:srgbClr val="FFFFFF"/>
                </a:solidFill>
                <a:latin typeface="Exo Light"/>
                <a:cs typeface="Exo Light"/>
              </a:rPr>
              <a:t>20</a:t>
            </a:r>
            <a:r>
              <a:rPr sz="3250" spc="-135">
                <a:solidFill>
                  <a:srgbClr val="FFFFFF"/>
                </a:solidFill>
                <a:latin typeface="Exo Light"/>
                <a:cs typeface="Exo Light"/>
              </a:rPr>
              <a:t> </a:t>
            </a:r>
            <a:r>
              <a:rPr sz="3250" spc="-20">
                <a:solidFill>
                  <a:srgbClr val="FFFFFF"/>
                </a:solidFill>
                <a:latin typeface="Exo Light"/>
                <a:cs typeface="Exo Light"/>
              </a:rPr>
              <a:t>%</a:t>
            </a:r>
            <a:endParaRPr sz="3250">
              <a:latin typeface="Exo Light"/>
              <a:cs typeface="Exo Light"/>
            </a:endParaRPr>
          </a:p>
        </p:txBody>
      </p:sp>
      <p:sp>
        <p:nvSpPr>
          <p:cNvPr id="21" name="object 69">
            <a:extLst>
              <a:ext uri="{FF2B5EF4-FFF2-40B4-BE49-F238E27FC236}">
                <a16:creationId xmlns:a16="http://schemas.microsoft.com/office/drawing/2014/main" id="{9E18E43F-9BE5-D443-86BA-DC612535654A}"/>
              </a:ext>
            </a:extLst>
          </p:cNvPr>
          <p:cNvSpPr txBox="1"/>
          <p:nvPr/>
        </p:nvSpPr>
        <p:spPr>
          <a:xfrm>
            <a:off x="9982064" y="4287743"/>
            <a:ext cx="1576171" cy="902811"/>
          </a:xfrm>
          <a:prstGeom prst="rect">
            <a:avLst/>
          </a:prstGeom>
        </p:spPr>
        <p:txBody>
          <a:bodyPr vert="horz" wrap="square" lIns="0" tIns="15240" rIns="0" bIns="0" rtlCol="0">
            <a:spAutoFit/>
          </a:bodyPr>
          <a:lstStyle/>
          <a:p>
            <a:pPr marL="12700" algn="ctr">
              <a:lnSpc>
                <a:spcPct val="100000"/>
              </a:lnSpc>
              <a:spcBef>
                <a:spcPts val="120"/>
              </a:spcBef>
            </a:pPr>
            <a:r>
              <a:rPr lang="fi-FI" sz="1400" spc="-25">
                <a:solidFill>
                  <a:srgbClr val="FFFFFF"/>
                </a:solidFill>
                <a:latin typeface="Exo Light"/>
                <a:cs typeface="Exo Light"/>
              </a:rPr>
              <a:t>s</a:t>
            </a:r>
            <a:r>
              <a:rPr sz="1400" spc="-25" err="1">
                <a:solidFill>
                  <a:srgbClr val="FFFFFF"/>
                </a:solidFill>
                <a:latin typeface="Exo Light"/>
                <a:cs typeface="Exo Light"/>
              </a:rPr>
              <a:t>idom</a:t>
            </a:r>
            <a:r>
              <a:rPr sz="1400" spc="-60" err="1">
                <a:solidFill>
                  <a:srgbClr val="FFFFFF"/>
                </a:solidFill>
                <a:latin typeface="Exo Light"/>
                <a:cs typeface="Exo Light"/>
              </a:rPr>
              <a:t>m</a:t>
            </a:r>
            <a:r>
              <a:rPr sz="1400" spc="-20" err="1">
                <a:solidFill>
                  <a:srgbClr val="FFFFFF"/>
                </a:solidFill>
                <a:latin typeface="Exo Light"/>
                <a:cs typeface="Exo Light"/>
              </a:rPr>
              <a:t>e</a:t>
            </a:r>
            <a:r>
              <a:rPr lang="fi-FI" sz="1400" spc="-20">
                <a:solidFill>
                  <a:srgbClr val="FFFFFF"/>
                </a:solidFill>
                <a:latin typeface="Exo Light"/>
                <a:cs typeface="Exo Light"/>
              </a:rPr>
              <a:t> </a:t>
            </a:r>
            <a:r>
              <a:rPr lang="fi-FI" sz="1400" spc="-40">
                <a:solidFill>
                  <a:srgbClr val="FFFFFF"/>
                </a:solidFill>
                <a:latin typeface="Exo Light"/>
                <a:cs typeface="Exo Light"/>
              </a:rPr>
              <a:t>hiilinieluihin</a:t>
            </a:r>
            <a:r>
              <a:rPr lang="fi-FI" sz="1400" spc="-80">
                <a:solidFill>
                  <a:srgbClr val="FFFFFF"/>
                </a:solidFill>
                <a:latin typeface="Exo Light"/>
                <a:cs typeface="Exo Light"/>
              </a:rPr>
              <a:t> </a:t>
            </a:r>
            <a:r>
              <a:rPr lang="fi-FI" sz="1400" spc="-25">
                <a:solidFill>
                  <a:srgbClr val="FFFFFF"/>
                </a:solidFill>
                <a:latin typeface="Exo Light"/>
                <a:cs typeface="Exo Light"/>
              </a:rPr>
              <a:t>ja</a:t>
            </a:r>
          </a:p>
          <a:p>
            <a:pPr marL="12700" algn="ctr">
              <a:lnSpc>
                <a:spcPct val="100000"/>
              </a:lnSpc>
              <a:spcBef>
                <a:spcPts val="120"/>
              </a:spcBef>
            </a:pPr>
            <a:r>
              <a:rPr lang="fi-FI" sz="1400" spc="-25">
                <a:solidFill>
                  <a:srgbClr val="FFFFFF"/>
                </a:solidFill>
                <a:latin typeface="Exo Light"/>
                <a:cs typeface="Exo Light"/>
              </a:rPr>
              <a:t>kompensoimme</a:t>
            </a:r>
            <a:endParaRPr lang="fi-FI" sz="1400">
              <a:latin typeface="Exo Light"/>
              <a:cs typeface="Exo Light"/>
            </a:endParaRPr>
          </a:p>
          <a:p>
            <a:pPr marL="12700" algn="ctr">
              <a:lnSpc>
                <a:spcPct val="100000"/>
              </a:lnSpc>
              <a:spcBef>
                <a:spcPts val="120"/>
              </a:spcBef>
            </a:pPr>
            <a:endParaRPr sz="1400">
              <a:latin typeface="Exo Light"/>
              <a:cs typeface="Exo Light"/>
            </a:endParaRPr>
          </a:p>
        </p:txBody>
      </p:sp>
    </p:spTree>
    <p:extLst>
      <p:ext uri="{BB962C8B-B14F-4D97-AF65-F5344CB8AC3E}">
        <p14:creationId xmlns:p14="http://schemas.microsoft.com/office/powerpoint/2010/main" val="4072793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C97A01-2ADB-4742-A875-AE78EA47F5B5}"/>
              </a:ext>
            </a:extLst>
          </p:cNvPr>
          <p:cNvSpPr>
            <a:spLocks noGrp="1"/>
          </p:cNvSpPr>
          <p:nvPr>
            <p:ph type="title"/>
          </p:nvPr>
        </p:nvSpPr>
        <p:spPr/>
        <p:txBody>
          <a:bodyPr/>
          <a:lstStyle/>
          <a:p>
            <a:r>
              <a:rPr lang="fi-FI"/>
              <a:t>Ohjaavat kansalliset ja kansainväliset tavoitteet</a:t>
            </a:r>
          </a:p>
        </p:txBody>
      </p:sp>
      <p:sp>
        <p:nvSpPr>
          <p:cNvPr id="9" name="Content Placeholder 8">
            <a:extLst>
              <a:ext uri="{FF2B5EF4-FFF2-40B4-BE49-F238E27FC236}">
                <a16:creationId xmlns:a16="http://schemas.microsoft.com/office/drawing/2014/main" id="{F1739CBF-9B3B-4F4C-975C-9E41D5E04463}"/>
              </a:ext>
            </a:extLst>
          </p:cNvPr>
          <p:cNvSpPr>
            <a:spLocks noGrp="1"/>
          </p:cNvSpPr>
          <p:nvPr>
            <p:ph idx="1"/>
          </p:nvPr>
        </p:nvSpPr>
        <p:spPr>
          <a:xfrm>
            <a:off x="375138" y="2351146"/>
            <a:ext cx="6099697" cy="3987207"/>
          </a:xfrm>
        </p:spPr>
        <p:txBody>
          <a:bodyPr/>
          <a:lstStyle/>
          <a:p>
            <a:pPr marL="0" indent="0">
              <a:lnSpc>
                <a:spcPct val="100000"/>
              </a:lnSpc>
              <a:buNone/>
            </a:pPr>
            <a:r>
              <a:rPr lang="fi-FI" sz="1200"/>
              <a:t>Päästövähennystavoitteet on määritelty kansallisten ja kansainvälisten tavoitteiden mukaisesti. Kansainvälisesti merkittäviä seudun ilmastotyötä ohjaavia sopimuksia ovat esimerkiksi Pariisin ilmastosopimus 2015 sekä YK:n kestävän kehityksen tavoiteohjelma Agenda2030, jonka tavoitteista monet ovat suoraan yhdistettävissä seudun ilmastotavoitteisiin. </a:t>
            </a:r>
          </a:p>
          <a:p>
            <a:pPr marL="0" indent="0">
              <a:lnSpc>
                <a:spcPct val="100000"/>
              </a:lnSpc>
              <a:buNone/>
            </a:pPr>
            <a:r>
              <a:rPr lang="fi-FI" sz="1200"/>
              <a:t>Agenda2030:n tavoitteista suoraan seudun ilmastostrategiaan kytkettäviä tavoitteita ovat: </a:t>
            </a:r>
          </a:p>
          <a:p>
            <a:pPr marL="0" indent="0">
              <a:lnSpc>
                <a:spcPct val="100000"/>
              </a:lnSpc>
              <a:buNone/>
            </a:pPr>
            <a:endParaRPr lang="fi-FI" sz="1200"/>
          </a:p>
          <a:p>
            <a:pPr marL="0" indent="0">
              <a:lnSpc>
                <a:spcPct val="100000"/>
              </a:lnSpc>
              <a:buNone/>
            </a:pPr>
            <a:endParaRPr lang="fi-FI" sz="1200"/>
          </a:p>
          <a:p>
            <a:pPr marL="0" indent="0">
              <a:lnSpc>
                <a:spcPct val="100000"/>
              </a:lnSpc>
              <a:buNone/>
            </a:pPr>
            <a:endParaRPr lang="fi-FI" sz="1200"/>
          </a:p>
          <a:p>
            <a:pPr marL="0" indent="0">
              <a:lnSpc>
                <a:spcPct val="100000"/>
              </a:lnSpc>
              <a:buNone/>
            </a:pPr>
            <a:endParaRPr lang="fi-FI" sz="1200"/>
          </a:p>
          <a:p>
            <a:pPr marL="0" indent="0">
              <a:lnSpc>
                <a:spcPct val="100000"/>
              </a:lnSpc>
              <a:buNone/>
            </a:pPr>
            <a:endParaRPr lang="fi-FI" sz="1200"/>
          </a:p>
          <a:p>
            <a:pPr marL="0" indent="0">
              <a:lnSpc>
                <a:spcPct val="100000"/>
              </a:lnSpc>
              <a:buNone/>
            </a:pPr>
            <a:endParaRPr lang="fi-FI" sz="1200"/>
          </a:p>
          <a:p>
            <a:pPr marL="0" indent="0">
              <a:lnSpc>
                <a:spcPct val="100000"/>
              </a:lnSpc>
              <a:buNone/>
            </a:pPr>
            <a:endParaRPr lang="fi-FI" sz="1200"/>
          </a:p>
          <a:p>
            <a:pPr marL="0" indent="0">
              <a:lnSpc>
                <a:spcPct val="100000"/>
              </a:lnSpc>
              <a:buNone/>
            </a:pPr>
            <a:r>
              <a:rPr lang="fi-FI" sz="1200"/>
              <a:t>Liittämällä YK:n kestävän kehityksen tavoitteet hiilineutraaliustyöhön ja tiekarttaan Tampereen kaupunkiseutu voi aloittaa työnsä seudullisessa mittakaavassa myös kansainvälisen YK:n Agenda2030:n hyväksi. </a:t>
            </a:r>
          </a:p>
          <a:p>
            <a:pPr marL="0" indent="0">
              <a:buNone/>
            </a:pPr>
            <a:endParaRPr lang="fi-FI" sz="1200"/>
          </a:p>
        </p:txBody>
      </p:sp>
      <p:sp>
        <p:nvSpPr>
          <p:cNvPr id="7" name="Slide Number Placeholder 6">
            <a:extLst>
              <a:ext uri="{FF2B5EF4-FFF2-40B4-BE49-F238E27FC236}">
                <a16:creationId xmlns:a16="http://schemas.microsoft.com/office/drawing/2014/main" id="{295EA91F-174A-8E4E-A482-E53B1726540F}"/>
              </a:ext>
            </a:extLst>
          </p:cNvPr>
          <p:cNvSpPr>
            <a:spLocks noGrp="1"/>
          </p:cNvSpPr>
          <p:nvPr>
            <p:ph type="sldNum" sz="quarter" idx="4294967295"/>
          </p:nvPr>
        </p:nvSpPr>
        <p:spPr>
          <a:xfrm>
            <a:off x="8913235" y="5973228"/>
            <a:ext cx="2743200" cy="365125"/>
          </a:xfrm>
        </p:spPr>
        <p:txBody>
          <a:bodyPr/>
          <a:lstStyle/>
          <a:p>
            <a:fld id="{6B8709AC-5261-F447-A2F3-D96358AFF9C9}" type="slidenum">
              <a:rPr lang="fi-FI" smtClean="0"/>
              <a:t>4</a:t>
            </a:fld>
            <a:endParaRPr lang="fi-FI"/>
          </a:p>
        </p:txBody>
      </p:sp>
      <p:sp>
        <p:nvSpPr>
          <p:cNvPr id="3" name="Content Placeholder 2">
            <a:extLst>
              <a:ext uri="{FF2B5EF4-FFF2-40B4-BE49-F238E27FC236}">
                <a16:creationId xmlns:a16="http://schemas.microsoft.com/office/drawing/2014/main" id="{B2882D05-C90B-C44F-94C3-A68A5AD0DA71}"/>
              </a:ext>
            </a:extLst>
          </p:cNvPr>
          <p:cNvSpPr>
            <a:spLocks noGrp="1"/>
          </p:cNvSpPr>
          <p:nvPr>
            <p:ph sz="half" idx="4294967295"/>
          </p:nvPr>
        </p:nvSpPr>
        <p:spPr>
          <a:xfrm>
            <a:off x="6603374" y="2351146"/>
            <a:ext cx="5361979" cy="4351338"/>
          </a:xfrm>
        </p:spPr>
        <p:txBody>
          <a:bodyPr>
            <a:noAutofit/>
          </a:bodyPr>
          <a:lstStyle/>
          <a:p>
            <a:pPr marL="0" indent="0">
              <a:lnSpc>
                <a:spcPct val="100000"/>
              </a:lnSpc>
              <a:spcBef>
                <a:spcPts val="0"/>
              </a:spcBef>
              <a:buNone/>
            </a:pPr>
            <a:r>
              <a:rPr lang="fi-FI" sz="1200"/>
              <a:t>Nämä kansainväliset sopimukset ohjaavat Suomen kansallista ilmastopolitiikkaa ja ne vaikuttavat myös seudun ilmastotyöhön. Kansallisia ilmastotyötä ohjaavia tekijöitä ovat lisäksi uusi hallitusohjelma, energiatehokkuussopimukset, kansallinen ilmasto- ja energiastrategia, keskipitkän aikavälin ilmastopolitiikan suunnitelma (KAISU) sekä kansallinen ilmastonmuutokseen sopeutumissuunnitelma. </a:t>
            </a:r>
          </a:p>
          <a:p>
            <a:pPr marL="0" indent="0">
              <a:lnSpc>
                <a:spcPct val="100000"/>
              </a:lnSpc>
              <a:spcBef>
                <a:spcPts val="0"/>
              </a:spcBef>
              <a:buNone/>
            </a:pPr>
            <a:endParaRPr lang="fi-FI" sz="1200"/>
          </a:p>
          <a:p>
            <a:pPr marL="0" indent="0">
              <a:lnSpc>
                <a:spcPct val="100000"/>
              </a:lnSpc>
              <a:spcBef>
                <a:spcPts val="0"/>
              </a:spcBef>
              <a:buNone/>
            </a:pPr>
            <a:r>
              <a:rPr lang="fi-FI" sz="1200"/>
              <a:t>Uusien kansainvälisten ja kansallisten sopimusten ja tavoitteiden myötä haluttiin tarkistaa vuonna 2010 tehdyn ilmastostrategian sisältö mahdollisten päivitysten varalta. Vuonna 2016 toteutettiin ilmastostrategian arviointi, jossa todettiin edetyn tavoitteiden mukaan mutta myös todettiin strategian päivitystarve. 2017-2018 aikana tehdyn päivityksen mukaan Tampereen kaupunkiseudun kunnat sitoutuvat vähentämään päästöjään 80 % vuoden 2007 tasosta vuoteen 2030 mennessä.</a:t>
            </a:r>
          </a:p>
          <a:p>
            <a:pPr marL="0" indent="0">
              <a:lnSpc>
                <a:spcPct val="100000"/>
              </a:lnSpc>
              <a:spcBef>
                <a:spcPts val="0"/>
              </a:spcBef>
              <a:buNone/>
            </a:pPr>
            <a:endParaRPr lang="fi-FI" sz="1200"/>
          </a:p>
          <a:p>
            <a:pPr marL="0" indent="0">
              <a:lnSpc>
                <a:spcPct val="100000"/>
              </a:lnSpc>
              <a:spcBef>
                <a:spcPts val="0"/>
              </a:spcBef>
              <a:buNone/>
            </a:pPr>
            <a:r>
              <a:rPr lang="fi-FI" sz="1200"/>
              <a:t>Lisäksi loput 20 % päästöistä kunnat kompensoivat ja sitovat hiilinieluihin. Tavoite on kunnianhimoinen, mutta seudulla on edelleen vahva yhteinen tahtotila tavoitteen saavuttamiseksi. Ilmasto- ja energiatavoitteet määritellään yhdessä sovituille viidelle eri osa-alueelle, joita ovat: </a:t>
            </a:r>
            <a:r>
              <a:rPr lang="fi-FI" sz="1200" b="1"/>
              <a:t>eheä maankäyttö ja kestävä liikenne, uudistuva energian tuotanto ja kulutus, resurssiviisas kuluttaminen ja tuotanto, sopeutuva kaupunkiseutu sekä kehittyvä ilmastotyö.</a:t>
            </a:r>
          </a:p>
          <a:p>
            <a:pPr marL="0" indent="0">
              <a:lnSpc>
                <a:spcPct val="100000"/>
              </a:lnSpc>
              <a:buNone/>
            </a:pPr>
            <a:r>
              <a:rPr lang="fi-FI" sz="1200"/>
              <a:t> </a:t>
            </a:r>
          </a:p>
          <a:p>
            <a:pPr marL="0" indent="0">
              <a:lnSpc>
                <a:spcPct val="100000"/>
              </a:lnSpc>
              <a:buNone/>
            </a:pPr>
            <a:endParaRPr lang="fi-FI" sz="1200"/>
          </a:p>
          <a:p>
            <a:endParaRPr lang="fi-FI" sz="1200"/>
          </a:p>
        </p:txBody>
      </p:sp>
      <p:pic>
        <p:nvPicPr>
          <p:cNvPr id="23" name="Picture 22">
            <a:extLst>
              <a:ext uri="{FF2B5EF4-FFF2-40B4-BE49-F238E27FC236}">
                <a16:creationId xmlns:a16="http://schemas.microsoft.com/office/drawing/2014/main" id="{4ECA55B9-6DF7-804B-8EA3-89B8F6E89BD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553772" y="3856652"/>
            <a:ext cx="759378" cy="759378"/>
          </a:xfrm>
          <a:prstGeom prst="rect">
            <a:avLst/>
          </a:prstGeom>
        </p:spPr>
      </p:pic>
      <p:pic>
        <p:nvPicPr>
          <p:cNvPr id="25" name="Picture 24">
            <a:extLst>
              <a:ext uri="{FF2B5EF4-FFF2-40B4-BE49-F238E27FC236}">
                <a16:creationId xmlns:a16="http://schemas.microsoft.com/office/drawing/2014/main" id="{417305F5-C299-D947-8776-E15A0C575FD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371121" y="3856653"/>
            <a:ext cx="759377" cy="759377"/>
          </a:xfrm>
          <a:prstGeom prst="rect">
            <a:avLst/>
          </a:prstGeom>
        </p:spPr>
      </p:pic>
      <p:pic>
        <p:nvPicPr>
          <p:cNvPr id="27" name="Picture 26">
            <a:extLst>
              <a:ext uri="{FF2B5EF4-FFF2-40B4-BE49-F238E27FC236}">
                <a16:creationId xmlns:a16="http://schemas.microsoft.com/office/drawing/2014/main" id="{09825B79-AF9F-6D4A-9A40-1C1244F46D2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198270" y="3844505"/>
            <a:ext cx="759375" cy="759375"/>
          </a:xfrm>
          <a:prstGeom prst="rect">
            <a:avLst/>
          </a:prstGeom>
        </p:spPr>
      </p:pic>
      <p:pic>
        <p:nvPicPr>
          <p:cNvPr id="28" name="Picture 27">
            <a:extLst>
              <a:ext uri="{FF2B5EF4-FFF2-40B4-BE49-F238E27FC236}">
                <a16:creationId xmlns:a16="http://schemas.microsoft.com/office/drawing/2014/main" id="{64A35364-4A71-3A44-AE6B-D8D747A6A83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033699" y="3845508"/>
            <a:ext cx="758516" cy="758516"/>
          </a:xfrm>
          <a:prstGeom prst="rect">
            <a:avLst/>
          </a:prstGeom>
        </p:spPr>
      </p:pic>
      <p:pic>
        <p:nvPicPr>
          <p:cNvPr id="29" name="Picture 28">
            <a:extLst>
              <a:ext uri="{FF2B5EF4-FFF2-40B4-BE49-F238E27FC236}">
                <a16:creationId xmlns:a16="http://schemas.microsoft.com/office/drawing/2014/main" id="{0AE1012E-0B36-8B45-AFAF-D2E567F7897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10705" y="4675054"/>
            <a:ext cx="758515" cy="759372"/>
          </a:xfrm>
          <a:prstGeom prst="rect">
            <a:avLst/>
          </a:prstGeom>
        </p:spPr>
      </p:pic>
      <p:pic>
        <p:nvPicPr>
          <p:cNvPr id="30" name="Picture 29">
            <a:extLst>
              <a:ext uri="{FF2B5EF4-FFF2-40B4-BE49-F238E27FC236}">
                <a16:creationId xmlns:a16="http://schemas.microsoft.com/office/drawing/2014/main" id="{8AEC95A2-FAC4-BD4A-A61E-72D39572D71D}"/>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043366" y="4676127"/>
            <a:ext cx="759372" cy="759372"/>
          </a:xfrm>
          <a:prstGeom prst="rect">
            <a:avLst/>
          </a:prstGeom>
        </p:spPr>
      </p:pic>
      <p:pic>
        <p:nvPicPr>
          <p:cNvPr id="31" name="Picture 30">
            <a:extLst>
              <a:ext uri="{FF2B5EF4-FFF2-40B4-BE49-F238E27FC236}">
                <a16:creationId xmlns:a16="http://schemas.microsoft.com/office/drawing/2014/main" id="{59DF6D0B-CD08-5343-9F69-66438EA7ECAA}"/>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2371126" y="4676127"/>
            <a:ext cx="759372" cy="759372"/>
          </a:xfrm>
          <a:prstGeom prst="rect">
            <a:avLst/>
          </a:prstGeom>
        </p:spPr>
      </p:pic>
      <p:pic>
        <p:nvPicPr>
          <p:cNvPr id="32" name="Picture 31">
            <a:extLst>
              <a:ext uri="{FF2B5EF4-FFF2-40B4-BE49-F238E27FC236}">
                <a16:creationId xmlns:a16="http://schemas.microsoft.com/office/drawing/2014/main" id="{F084226E-1C45-B648-9B11-100F3381A225}"/>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731771" y="4680619"/>
            <a:ext cx="759373" cy="759373"/>
          </a:xfrm>
          <a:prstGeom prst="rect">
            <a:avLst/>
          </a:prstGeom>
        </p:spPr>
      </p:pic>
      <p:pic>
        <p:nvPicPr>
          <p:cNvPr id="33" name="Picture 32">
            <a:extLst>
              <a:ext uri="{FF2B5EF4-FFF2-40B4-BE49-F238E27FC236}">
                <a16:creationId xmlns:a16="http://schemas.microsoft.com/office/drawing/2014/main" id="{AE02F516-CF40-BB4E-B8E6-42BE8AB77CF0}"/>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4856511" y="3844506"/>
            <a:ext cx="759374" cy="759374"/>
          </a:xfrm>
          <a:prstGeom prst="rect">
            <a:avLst/>
          </a:prstGeom>
        </p:spPr>
      </p:pic>
      <p:pic>
        <p:nvPicPr>
          <p:cNvPr id="34" name="Picture 33">
            <a:extLst>
              <a:ext uri="{FF2B5EF4-FFF2-40B4-BE49-F238E27FC236}">
                <a16:creationId xmlns:a16="http://schemas.microsoft.com/office/drawing/2014/main" id="{89520C2E-D275-2043-87FE-61331C3F905F}"/>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731766" y="3858565"/>
            <a:ext cx="759378" cy="759378"/>
          </a:xfrm>
          <a:prstGeom prst="rect">
            <a:avLst/>
          </a:prstGeom>
        </p:spPr>
      </p:pic>
      <p:pic>
        <p:nvPicPr>
          <p:cNvPr id="35" name="Picture 34">
            <a:extLst>
              <a:ext uri="{FF2B5EF4-FFF2-40B4-BE49-F238E27FC236}">
                <a16:creationId xmlns:a16="http://schemas.microsoft.com/office/drawing/2014/main" id="{78432CE8-45FF-B249-B48E-0B58DE61A1CC}"/>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1553076" y="4675053"/>
            <a:ext cx="759373" cy="759373"/>
          </a:xfrm>
          <a:prstGeom prst="rect">
            <a:avLst/>
          </a:prstGeom>
        </p:spPr>
      </p:pic>
    </p:spTree>
    <p:extLst>
      <p:ext uri="{BB962C8B-B14F-4D97-AF65-F5344CB8AC3E}">
        <p14:creationId xmlns:p14="http://schemas.microsoft.com/office/powerpoint/2010/main" val="963446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C97A01-2ADB-4742-A875-AE78EA47F5B5}"/>
              </a:ext>
            </a:extLst>
          </p:cNvPr>
          <p:cNvSpPr>
            <a:spLocks noGrp="1"/>
          </p:cNvSpPr>
          <p:nvPr>
            <p:ph type="title"/>
          </p:nvPr>
        </p:nvSpPr>
        <p:spPr>
          <a:xfrm>
            <a:off x="638798" y="1011618"/>
            <a:ext cx="7676851" cy="1356394"/>
          </a:xfrm>
        </p:spPr>
        <p:txBody>
          <a:bodyPr/>
          <a:lstStyle/>
          <a:p>
            <a:r>
              <a:rPr lang="fi-FI"/>
              <a:t>Tausta</a:t>
            </a:r>
          </a:p>
        </p:txBody>
      </p:sp>
      <p:sp>
        <p:nvSpPr>
          <p:cNvPr id="7" name="Slide Number Placeholder 6">
            <a:extLst>
              <a:ext uri="{FF2B5EF4-FFF2-40B4-BE49-F238E27FC236}">
                <a16:creationId xmlns:a16="http://schemas.microsoft.com/office/drawing/2014/main" id="{295EA91F-174A-8E4E-A482-E53B1726540F}"/>
              </a:ext>
            </a:extLst>
          </p:cNvPr>
          <p:cNvSpPr>
            <a:spLocks noGrp="1"/>
          </p:cNvSpPr>
          <p:nvPr>
            <p:ph type="sldNum" sz="quarter" idx="12"/>
          </p:nvPr>
        </p:nvSpPr>
        <p:spPr/>
        <p:txBody>
          <a:bodyPr/>
          <a:lstStyle/>
          <a:p>
            <a:fld id="{6B8709AC-5261-F447-A2F3-D96358AFF9C9}" type="slidenum">
              <a:rPr lang="fi-FI" smtClean="0"/>
              <a:t>5</a:t>
            </a:fld>
            <a:endParaRPr lang="fi-FI"/>
          </a:p>
        </p:txBody>
      </p:sp>
      <p:sp>
        <p:nvSpPr>
          <p:cNvPr id="3" name="Content Placeholder 2">
            <a:extLst>
              <a:ext uri="{FF2B5EF4-FFF2-40B4-BE49-F238E27FC236}">
                <a16:creationId xmlns:a16="http://schemas.microsoft.com/office/drawing/2014/main" id="{B2882D05-C90B-C44F-94C3-A68A5AD0DA71}"/>
              </a:ext>
            </a:extLst>
          </p:cNvPr>
          <p:cNvSpPr>
            <a:spLocks noGrp="1"/>
          </p:cNvSpPr>
          <p:nvPr>
            <p:ph sz="half" idx="4294967295"/>
          </p:nvPr>
        </p:nvSpPr>
        <p:spPr>
          <a:xfrm>
            <a:off x="6095999" y="2233162"/>
            <a:ext cx="5752124" cy="4105191"/>
          </a:xfrm>
        </p:spPr>
        <p:txBody>
          <a:bodyPr>
            <a:noAutofit/>
          </a:bodyPr>
          <a:lstStyle/>
          <a:p>
            <a:pPr marL="0" indent="0">
              <a:lnSpc>
                <a:spcPct val="100000"/>
              </a:lnSpc>
              <a:spcBef>
                <a:spcPts val="0"/>
              </a:spcBef>
              <a:buNone/>
            </a:pPr>
            <a:r>
              <a:rPr lang="fi-FI" sz="1200"/>
              <a:t>Kunnat saavat loppuvuoden aikana käyttöönsä myös Suomen ympäristökeskuksen (SYKE:n) tekemät päästövähennyslaskelmat. Tiekarttaselvitystä ja päästövähennyslaskelmia käytetään apuna tiekartan edelleen työstämisessä. Tiekarttaan liitetään myös sopeutumisen ja varautumisen näkökulma, joka on usein jäänyt irralliseksi muusta ilmastotyöstä. Sopeutuminen ja varautuminen sisältyvät teemaan sopeutuva kaupunkiseutu. </a:t>
            </a:r>
          </a:p>
          <a:p>
            <a:pPr marL="0" indent="0">
              <a:lnSpc>
                <a:spcPct val="100000"/>
              </a:lnSpc>
              <a:spcBef>
                <a:spcPts val="0"/>
              </a:spcBef>
              <a:buNone/>
            </a:pPr>
            <a:endParaRPr lang="fi-FI" sz="1200"/>
          </a:p>
          <a:p>
            <a:pPr marL="0" indent="0">
              <a:lnSpc>
                <a:spcPct val="100000"/>
              </a:lnSpc>
              <a:spcBef>
                <a:spcPts val="0"/>
              </a:spcBef>
              <a:buNone/>
            </a:pPr>
            <a:r>
              <a:rPr lang="fi-FI" sz="1200"/>
              <a:t>Tiekarttaan sisältyy myös YK:n Agenda2030 kestävän kehityksen tavoitteet. Jokaisen osa-alueeseen tulee merkintä siitä, mitä YK:n kestävän kehityksen tavoitetta osa-alue tukee. Tämä tiekartan mallipohja on asiakirja, jota kunnat voivat itse täydentää ja muokata. Mallipohjassa on esimerkkejä tavoitteista, toimenpiteistä ja indikaattoreista, joita kukin kunta saa hyödyntää omien tiekarttojensa tekemisessä ja kehittämisessä, sillä kunnat ovat niin erilaisessa tilanteessa hiilineutraaliustavoitteen ja ilmastotyön sekä resurssien ja mahdollisuuksien suhteen, ettei ole tarkoituksenmukaista tehdä kaikille samanlaista tiekarttaa.  Kaupunkiseutu tukee kuntia jatkossakin tiekarttatyössä.</a:t>
            </a:r>
          </a:p>
          <a:p>
            <a:pPr marL="0" indent="0">
              <a:lnSpc>
                <a:spcPct val="100000"/>
              </a:lnSpc>
              <a:spcBef>
                <a:spcPts val="0"/>
              </a:spcBef>
              <a:buNone/>
            </a:pPr>
            <a:endParaRPr lang="fi-FI" sz="1200"/>
          </a:p>
          <a:p>
            <a:pPr marL="0" indent="0">
              <a:lnSpc>
                <a:spcPct val="100000"/>
              </a:lnSpc>
              <a:spcBef>
                <a:spcPts val="0"/>
              </a:spcBef>
              <a:buNone/>
            </a:pPr>
            <a:r>
              <a:rPr lang="fi-FI" sz="1200"/>
              <a:t>Tiekartta pohjautuu Agenda2030-tavoitteisiin, seudun hiilineutraaliustavoitteeseen sekä tehtyyn haastattelukierrokseen. Tiekartan on tarkoitus olla mahdollisimman konkreettinen ja helposti käytettävä, jotta tavoitteet olisi jalkautettavissa kunnissa, tavoitteen seuraaminen olisi johdonmukaista ja tavoitteet pystyttäisiin kytkemään kuntien normaaliin seurantaan ja raportointiin.</a:t>
            </a:r>
          </a:p>
          <a:p>
            <a:pPr marL="0" indent="0">
              <a:lnSpc>
                <a:spcPct val="100000"/>
              </a:lnSpc>
              <a:spcBef>
                <a:spcPts val="0"/>
              </a:spcBef>
              <a:buNone/>
            </a:pPr>
            <a:r>
              <a:rPr lang="fi-FI" sz="1200"/>
              <a:t> </a:t>
            </a:r>
            <a:endParaRPr lang="fi-FI" sz="900"/>
          </a:p>
        </p:txBody>
      </p:sp>
      <p:pic>
        <p:nvPicPr>
          <p:cNvPr id="8" name="Picture 7">
            <a:extLst>
              <a:ext uri="{FF2B5EF4-FFF2-40B4-BE49-F238E27FC236}">
                <a16:creationId xmlns:a16="http://schemas.microsoft.com/office/drawing/2014/main" id="{1E1EBA75-B411-504D-A4C4-99FA821C22C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75124" y="474767"/>
            <a:ext cx="3909993" cy="2295247"/>
          </a:xfrm>
          <a:prstGeom prst="rect">
            <a:avLst/>
          </a:prstGeom>
        </p:spPr>
      </p:pic>
      <p:sp>
        <p:nvSpPr>
          <p:cNvPr id="6" name="Tekstiruutu 5"/>
          <p:cNvSpPr txBox="1"/>
          <p:nvPr/>
        </p:nvSpPr>
        <p:spPr>
          <a:xfrm>
            <a:off x="265724" y="2248980"/>
            <a:ext cx="5705230" cy="4431983"/>
          </a:xfrm>
          <a:prstGeom prst="rect">
            <a:avLst/>
          </a:prstGeom>
          <a:noFill/>
        </p:spPr>
        <p:txBody>
          <a:bodyPr wrap="square" rtlCol="0">
            <a:spAutoFit/>
          </a:bodyPr>
          <a:lstStyle/>
          <a:p>
            <a:r>
              <a:rPr lang="fi-FI" sz="1200"/>
              <a:t>Ensimmäisiä askelia tavoitetta kohti otettiin, kun jokainen kunta liittyi Hinku-foorumiin (ilmastonmuutoksen hillinnän edelläkävijöiden verkosto), jonka jokaisella osallistujakunnalla on sama 80 % päästövähennystavoite. Siihen kuuluvia kuntia on tällä hetkellä 56. Huomionarvoista on, että Tampereen kaupunkiseutu on ensimmäinen Hinku-foorumiin liittynyt kaupunkiseutu ja Tampere sen ensimmäinen suuri kaupunki. Hinku-foorumi toimii asiantuntija-, yhteistyö-, viestintä- ja tukiverkostona kunnille ilmastotyössä. Jokaisella kunnalla on oma Hinku-työryhmä, jonka tehtävänä on edistää hiilineutraaliustavoitetta. Seudun kuntien kesken päätettiin myös toteuttaa tiekartat, jotka toimivat suunnitelmana matkalla kohti hiilineutraalia Tampereen kaupunkiseutua 2030. Tätä työtä koordinoimaan palkattiin korkeakouluharjoittelija Aada Vihanta. Harjoittelijan tehtäväksi määriteltiin kansallisten esimerkkien läpikäyminen, seudun kuntien lähtötilanteen kartoittaminen ja sen pohjalta tiekarttojen suunnitteleminen. </a:t>
            </a:r>
          </a:p>
          <a:p>
            <a:endParaRPr lang="fi-FI" sz="1200"/>
          </a:p>
          <a:p>
            <a:r>
              <a:rPr lang="fi-FI" sz="1200"/>
              <a:t>Harjoittelija aloitti työnsä kuntakierroksella, jossa hän haastatteli kaikki kaupunkiseudun kunnat. Haastattelukierros toteutettiin yhdessä Pirkanmaan liiton ja Canemure-hankkeen (Kohti hiilineutraaleja kuntia ja maakuntia) kanssa, jotka olivat myös käynnistämässä  kuntakierrosta tarkoituksenaan kartoittaa kuntien ilmastotyötä ja päästövähennystoimia. Kuntakierroksella kerättiin tietoa mm. siitä, miten hiilineutraaliustavoite näkyy kuntien kuntastrategioissa, miten ilmastostrategian tavoitteet on jalkautettu tai jalkautetaan kunnassa, mitkä ovat keskeisimmät sektorit, joihin kunnassa tulisi panostaa päästöjen vähentämiseksi, millaista tukea kunnat kaipaavat kaupunkiseudulta sekä onko kunnassa hiilineutraaliustavoitetta eteenpäin ajavia tai sitä hidastavia tekijöitä. </a:t>
            </a:r>
          </a:p>
          <a:p>
            <a:endParaRPr lang="fi-FI"/>
          </a:p>
        </p:txBody>
      </p:sp>
    </p:spTree>
    <p:extLst>
      <p:ext uri="{BB962C8B-B14F-4D97-AF65-F5344CB8AC3E}">
        <p14:creationId xmlns:p14="http://schemas.microsoft.com/office/powerpoint/2010/main" val="2958041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F80C1-A9D0-8E48-B1D2-C19741FEA395}"/>
              </a:ext>
            </a:extLst>
          </p:cNvPr>
          <p:cNvSpPr>
            <a:spLocks noGrp="1"/>
          </p:cNvSpPr>
          <p:nvPr>
            <p:ph type="ctrTitle"/>
          </p:nvPr>
        </p:nvSpPr>
        <p:spPr/>
        <p:txBody>
          <a:bodyPr/>
          <a:lstStyle/>
          <a:p>
            <a:r>
              <a:rPr lang="fi-FI"/>
              <a:t>Vesilahden kunnan tiekartta</a:t>
            </a:r>
          </a:p>
        </p:txBody>
      </p:sp>
      <p:sp>
        <p:nvSpPr>
          <p:cNvPr id="3" name="Subtitle 2">
            <a:extLst>
              <a:ext uri="{FF2B5EF4-FFF2-40B4-BE49-F238E27FC236}">
                <a16:creationId xmlns:a16="http://schemas.microsoft.com/office/drawing/2014/main" id="{581916A5-BB35-4847-A3F6-ED5E141BB03E}"/>
              </a:ext>
            </a:extLst>
          </p:cNvPr>
          <p:cNvSpPr>
            <a:spLocks noGrp="1"/>
          </p:cNvSpPr>
          <p:nvPr>
            <p:ph type="subTitle" idx="1"/>
          </p:nvPr>
        </p:nvSpPr>
        <p:spPr>
          <a:xfrm>
            <a:off x="219736" y="3356319"/>
            <a:ext cx="8328837" cy="2636676"/>
          </a:xfrm>
        </p:spPr>
        <p:txBody>
          <a:bodyPr>
            <a:normAutofit/>
          </a:bodyPr>
          <a:lstStyle/>
          <a:p>
            <a:pPr>
              <a:lnSpc>
                <a:spcPct val="100000"/>
              </a:lnSpc>
              <a:spcBef>
                <a:spcPts val="0"/>
              </a:spcBef>
            </a:pPr>
            <a:r>
              <a:rPr lang="fi-FI"/>
              <a:t>Vesilahden kunta on tehnyt tiekartan osana Tampereen kaupunkiseudun yhteistä tiekarttaa. </a:t>
            </a:r>
          </a:p>
          <a:p>
            <a:pPr marL="514350" indent="-514350">
              <a:buFont typeface="+mj-lt"/>
              <a:buAutoNum type="arabicPeriod"/>
            </a:pPr>
            <a:endParaRPr lang="fi-FI"/>
          </a:p>
          <a:p>
            <a:endParaRPr lang="fi-FI"/>
          </a:p>
        </p:txBody>
      </p:sp>
      <p:pic>
        <p:nvPicPr>
          <p:cNvPr id="5" name="Picture 4">
            <a:extLst>
              <a:ext uri="{FF2B5EF4-FFF2-40B4-BE49-F238E27FC236}">
                <a16:creationId xmlns:a16="http://schemas.microsoft.com/office/drawing/2014/main" id="{E2948E21-C301-A240-891D-151F91714DB6}"/>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8548573" y="1921891"/>
            <a:ext cx="3213581" cy="4474976"/>
          </a:xfrm>
          <a:prstGeom prst="roundRect">
            <a:avLst/>
          </a:prstGeom>
        </p:spPr>
      </p:pic>
    </p:spTree>
    <p:extLst>
      <p:ext uri="{BB962C8B-B14F-4D97-AF65-F5344CB8AC3E}">
        <p14:creationId xmlns:p14="http://schemas.microsoft.com/office/powerpoint/2010/main" val="698976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B66E6C8-DCF1-DD49-9B39-0E1983037B4A}"/>
              </a:ext>
            </a:extLst>
          </p:cNvPr>
          <p:cNvSpPr>
            <a:spLocks noGrp="1"/>
          </p:cNvSpPr>
          <p:nvPr>
            <p:ph type="ctrTitle"/>
          </p:nvPr>
        </p:nvSpPr>
        <p:spPr>
          <a:xfrm>
            <a:off x="655141" y="1474345"/>
            <a:ext cx="9508362" cy="1479062"/>
          </a:xfrm>
        </p:spPr>
        <p:txBody>
          <a:bodyPr>
            <a:normAutofit/>
          </a:bodyPr>
          <a:lstStyle/>
          <a:p>
            <a:r>
              <a:rPr lang="fi-FI"/>
              <a:t>Tavoitteet, toimenpiteet, aikataulut ja indikaattorit eri osa-alueille</a:t>
            </a:r>
          </a:p>
        </p:txBody>
      </p:sp>
      <p:sp>
        <p:nvSpPr>
          <p:cNvPr id="16" name="Subtitle 15">
            <a:extLst>
              <a:ext uri="{FF2B5EF4-FFF2-40B4-BE49-F238E27FC236}">
                <a16:creationId xmlns:a16="http://schemas.microsoft.com/office/drawing/2014/main" id="{7837E20C-83A5-E941-8917-7E1343074085}"/>
              </a:ext>
            </a:extLst>
          </p:cNvPr>
          <p:cNvSpPr>
            <a:spLocks noGrp="1"/>
          </p:cNvSpPr>
          <p:nvPr>
            <p:ph type="subTitle" idx="1"/>
          </p:nvPr>
        </p:nvSpPr>
        <p:spPr>
          <a:xfrm>
            <a:off x="697181" y="2824101"/>
            <a:ext cx="4715647" cy="2160985"/>
          </a:xfrm>
        </p:spPr>
        <p:txBody>
          <a:bodyPr>
            <a:normAutofit/>
          </a:bodyPr>
          <a:lstStyle/>
          <a:p>
            <a:pPr>
              <a:lnSpc>
                <a:spcPct val="100000"/>
              </a:lnSpc>
              <a:spcBef>
                <a:spcPts val="0"/>
              </a:spcBef>
            </a:pPr>
            <a:r>
              <a:rPr lang="fi-FI" sz="1600" b="1"/>
              <a:t>Tavoite: </a:t>
            </a:r>
            <a:r>
              <a:rPr lang="fi-FI" sz="1600"/>
              <a:t>Tampereen kaupunkiseutu on hiilineutraali vuonna 2030 – Tampereen kaupunkiseutu on sitoutunut vähentämään päästöjään 80 % ja kompensoimaan tai sitomaan hiilinieluihin loput 20 % vuoteen 2030 mennessä.</a:t>
            </a:r>
          </a:p>
          <a:p>
            <a:endParaRPr lang="fi-FI" sz="1600"/>
          </a:p>
          <a:p>
            <a:endParaRPr lang="fi-FI" sz="1600"/>
          </a:p>
        </p:txBody>
      </p:sp>
      <p:sp>
        <p:nvSpPr>
          <p:cNvPr id="3" name="Date Placeholder 2">
            <a:extLst>
              <a:ext uri="{FF2B5EF4-FFF2-40B4-BE49-F238E27FC236}">
                <a16:creationId xmlns:a16="http://schemas.microsoft.com/office/drawing/2014/main" id="{FB393F3F-3E20-5549-99FD-D80906F828B1}"/>
              </a:ext>
            </a:extLst>
          </p:cNvPr>
          <p:cNvSpPr>
            <a:spLocks noGrp="1"/>
          </p:cNvSpPr>
          <p:nvPr>
            <p:ph type="dt" sz="half" idx="10"/>
          </p:nvPr>
        </p:nvSpPr>
        <p:spPr/>
        <p:txBody>
          <a:bodyPr/>
          <a:lstStyle/>
          <a:p>
            <a:fld id="{C04F5D0C-0F9A-4747-A2D0-2613313DEFC0}" type="datetime1">
              <a:rPr lang="fi-FI" smtClean="0"/>
              <a:t>23.11.2020</a:t>
            </a:fld>
            <a:endParaRPr lang="fi-FI"/>
          </a:p>
        </p:txBody>
      </p:sp>
      <p:sp>
        <p:nvSpPr>
          <p:cNvPr id="5" name="Slide Number Placeholder 4">
            <a:extLst>
              <a:ext uri="{FF2B5EF4-FFF2-40B4-BE49-F238E27FC236}">
                <a16:creationId xmlns:a16="http://schemas.microsoft.com/office/drawing/2014/main" id="{73BC35F8-2B7A-1A4B-A2BE-3AC43AFE880C}"/>
              </a:ext>
            </a:extLst>
          </p:cNvPr>
          <p:cNvSpPr>
            <a:spLocks noGrp="1"/>
          </p:cNvSpPr>
          <p:nvPr>
            <p:ph type="sldNum" sz="quarter" idx="12"/>
          </p:nvPr>
        </p:nvSpPr>
        <p:spPr/>
        <p:txBody>
          <a:bodyPr/>
          <a:lstStyle/>
          <a:p>
            <a:fld id="{6B8709AC-5261-F447-A2F3-D96358AFF9C9}" type="slidenum">
              <a:rPr lang="fi-FI" smtClean="0"/>
              <a:t>7</a:t>
            </a:fld>
            <a:endParaRPr lang="fi-FI"/>
          </a:p>
        </p:txBody>
      </p:sp>
      <p:sp>
        <p:nvSpPr>
          <p:cNvPr id="2" name="TextBox 1">
            <a:extLst>
              <a:ext uri="{FF2B5EF4-FFF2-40B4-BE49-F238E27FC236}">
                <a16:creationId xmlns:a16="http://schemas.microsoft.com/office/drawing/2014/main" id="{75BB5EC5-8AAC-8641-819C-51AD2BE12A8B}"/>
              </a:ext>
            </a:extLst>
          </p:cNvPr>
          <p:cNvSpPr txBox="1"/>
          <p:nvPr/>
        </p:nvSpPr>
        <p:spPr>
          <a:xfrm>
            <a:off x="5913055" y="2824101"/>
            <a:ext cx="5387991" cy="1077218"/>
          </a:xfrm>
          <a:prstGeom prst="rect">
            <a:avLst/>
          </a:prstGeom>
          <a:noFill/>
        </p:spPr>
        <p:txBody>
          <a:bodyPr wrap="square" rtlCol="0">
            <a:spAutoFit/>
          </a:bodyPr>
          <a:lstStyle/>
          <a:p>
            <a:r>
              <a:rPr lang="fi-FI" sz="1600" b="1">
                <a:solidFill>
                  <a:schemeClr val="bg1"/>
                </a:solidFill>
              </a:rPr>
              <a:t>Alustava aikataulu</a:t>
            </a:r>
            <a:r>
              <a:rPr lang="fi-FI" sz="1600">
                <a:solidFill>
                  <a:schemeClr val="bg1"/>
                </a:solidFill>
              </a:rPr>
              <a:t>: välitarkastelun vuodet 2022, 2026 ja 2030</a:t>
            </a:r>
          </a:p>
          <a:p>
            <a:endParaRPr lang="fi-FI" sz="1600">
              <a:solidFill>
                <a:schemeClr val="bg1"/>
              </a:solidFill>
            </a:endParaRPr>
          </a:p>
          <a:p>
            <a:r>
              <a:rPr lang="fi-FI" sz="1600" b="1">
                <a:solidFill>
                  <a:schemeClr val="bg1"/>
                </a:solidFill>
              </a:rPr>
              <a:t>Vastuutahot: </a:t>
            </a:r>
            <a:r>
              <a:rPr lang="fi-FI" sz="1600">
                <a:solidFill>
                  <a:schemeClr val="bg1"/>
                </a:solidFill>
              </a:rPr>
              <a:t>jokaisen kunnan tulee nimetä tavoitteesta vastaava vastuutaho</a:t>
            </a:r>
          </a:p>
        </p:txBody>
      </p:sp>
    </p:spTree>
    <p:extLst>
      <p:ext uri="{BB962C8B-B14F-4D97-AF65-F5344CB8AC3E}">
        <p14:creationId xmlns:p14="http://schemas.microsoft.com/office/powerpoint/2010/main" val="3076702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a:extLst>
              <a:ext uri="{FF2B5EF4-FFF2-40B4-BE49-F238E27FC236}">
                <a16:creationId xmlns:a16="http://schemas.microsoft.com/office/drawing/2014/main" id="{D3665C1D-E269-9548-BAEF-0106B7A962D6}"/>
              </a:ext>
            </a:extLst>
          </p:cNvPr>
          <p:cNvSpPr/>
          <p:nvPr/>
        </p:nvSpPr>
        <p:spPr>
          <a:xfrm>
            <a:off x="713090" y="2020459"/>
            <a:ext cx="1935517" cy="3797587"/>
          </a:xfrm>
          <a:prstGeom prst="roundRect">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8" name="Rounded Rectangle 47">
            <a:extLst>
              <a:ext uri="{FF2B5EF4-FFF2-40B4-BE49-F238E27FC236}">
                <a16:creationId xmlns:a16="http://schemas.microsoft.com/office/drawing/2014/main" id="{50D92066-5792-0F41-A303-79EC9334A8B3}"/>
              </a:ext>
            </a:extLst>
          </p:cNvPr>
          <p:cNvSpPr/>
          <p:nvPr/>
        </p:nvSpPr>
        <p:spPr>
          <a:xfrm>
            <a:off x="2829814" y="2020458"/>
            <a:ext cx="1935517" cy="3797587"/>
          </a:xfrm>
          <a:prstGeom prst="roundRect">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9" name="Rounded Rectangle 48">
            <a:extLst>
              <a:ext uri="{FF2B5EF4-FFF2-40B4-BE49-F238E27FC236}">
                <a16:creationId xmlns:a16="http://schemas.microsoft.com/office/drawing/2014/main" id="{F2A9429D-2967-C344-94A9-7825E464BA1E}"/>
              </a:ext>
            </a:extLst>
          </p:cNvPr>
          <p:cNvSpPr/>
          <p:nvPr/>
        </p:nvSpPr>
        <p:spPr>
          <a:xfrm>
            <a:off x="4910470" y="2045592"/>
            <a:ext cx="1935517" cy="3797587"/>
          </a:xfrm>
          <a:prstGeom prst="roundRect">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0" name="Rounded Rectangle 49">
            <a:extLst>
              <a:ext uri="{FF2B5EF4-FFF2-40B4-BE49-F238E27FC236}">
                <a16:creationId xmlns:a16="http://schemas.microsoft.com/office/drawing/2014/main" id="{81B62211-F932-8D47-A48B-924955210F46}"/>
              </a:ext>
            </a:extLst>
          </p:cNvPr>
          <p:cNvSpPr/>
          <p:nvPr/>
        </p:nvSpPr>
        <p:spPr>
          <a:xfrm>
            <a:off x="7027194" y="2045591"/>
            <a:ext cx="1935517" cy="3797587"/>
          </a:xfrm>
          <a:prstGeom prst="roundRect">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3" name="Rounded Rectangle 72">
            <a:extLst>
              <a:ext uri="{FF2B5EF4-FFF2-40B4-BE49-F238E27FC236}">
                <a16:creationId xmlns:a16="http://schemas.microsoft.com/office/drawing/2014/main" id="{C5AAD853-9A06-2844-97B5-6B76A49B979E}"/>
              </a:ext>
            </a:extLst>
          </p:cNvPr>
          <p:cNvSpPr/>
          <p:nvPr/>
        </p:nvSpPr>
        <p:spPr>
          <a:xfrm>
            <a:off x="9143918" y="2033025"/>
            <a:ext cx="1935517" cy="3797587"/>
          </a:xfrm>
          <a:prstGeom prst="roundRect">
            <a:avLst/>
          </a:prstGeom>
          <a:solidFill>
            <a:srgbClr val="00A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Title 3">
            <a:extLst>
              <a:ext uri="{FF2B5EF4-FFF2-40B4-BE49-F238E27FC236}">
                <a16:creationId xmlns:a16="http://schemas.microsoft.com/office/drawing/2014/main" id="{9C49D90E-A934-6747-8114-683AC9F9CE55}"/>
              </a:ext>
            </a:extLst>
          </p:cNvPr>
          <p:cNvSpPr>
            <a:spLocks noGrp="1"/>
          </p:cNvSpPr>
          <p:nvPr>
            <p:ph type="title"/>
          </p:nvPr>
        </p:nvSpPr>
        <p:spPr>
          <a:xfrm>
            <a:off x="640805" y="609470"/>
            <a:ext cx="10584243" cy="1280940"/>
          </a:xfrm>
        </p:spPr>
        <p:txBody>
          <a:bodyPr>
            <a:normAutofit fontScale="90000"/>
          </a:bodyPr>
          <a:lstStyle/>
          <a:p>
            <a:r>
              <a:rPr lang="fi-FI"/>
              <a:t>Ilmasto- ja energiatavoitteiden</a:t>
            </a:r>
            <a:br>
              <a:rPr lang="fi-FI"/>
            </a:br>
            <a:r>
              <a:rPr lang="fi-FI"/>
              <a:t>osa-alueet ja YK:n kestävän kehityksen tavoitteet</a:t>
            </a:r>
            <a:endParaRPr lang="fi-FI" b="1"/>
          </a:p>
        </p:txBody>
      </p:sp>
      <p:sp>
        <p:nvSpPr>
          <p:cNvPr id="5" name="Date Placeholder 4">
            <a:extLst>
              <a:ext uri="{FF2B5EF4-FFF2-40B4-BE49-F238E27FC236}">
                <a16:creationId xmlns:a16="http://schemas.microsoft.com/office/drawing/2014/main" id="{2DC6F580-CE3C-3A42-9262-CF3B89C22E5E}"/>
              </a:ext>
            </a:extLst>
          </p:cNvPr>
          <p:cNvSpPr>
            <a:spLocks noGrp="1"/>
          </p:cNvSpPr>
          <p:nvPr>
            <p:ph type="dt" sz="half" idx="10"/>
          </p:nvPr>
        </p:nvSpPr>
        <p:spPr/>
        <p:txBody>
          <a:bodyPr/>
          <a:lstStyle/>
          <a:p>
            <a:fld id="{4AAF0992-FBDA-F94C-B1E3-C874F2FAC9C6}" type="datetime1">
              <a:rPr lang="fi-FI" smtClean="0"/>
              <a:t>23.11.2020</a:t>
            </a:fld>
            <a:endParaRPr lang="fi-FI"/>
          </a:p>
        </p:txBody>
      </p:sp>
      <p:sp>
        <p:nvSpPr>
          <p:cNvPr id="7" name="Slide Number Placeholder 6">
            <a:extLst>
              <a:ext uri="{FF2B5EF4-FFF2-40B4-BE49-F238E27FC236}">
                <a16:creationId xmlns:a16="http://schemas.microsoft.com/office/drawing/2014/main" id="{ADEF91FB-21B3-F143-97CC-AD42BC5A7172}"/>
              </a:ext>
            </a:extLst>
          </p:cNvPr>
          <p:cNvSpPr>
            <a:spLocks noGrp="1"/>
          </p:cNvSpPr>
          <p:nvPr>
            <p:ph type="sldNum" sz="quarter" idx="12"/>
          </p:nvPr>
        </p:nvSpPr>
        <p:spPr/>
        <p:txBody>
          <a:bodyPr/>
          <a:lstStyle/>
          <a:p>
            <a:fld id="{6B8709AC-5261-F447-A2F3-D96358AFF9C9}" type="slidenum">
              <a:rPr lang="fi-FI" smtClean="0"/>
              <a:t>8</a:t>
            </a:fld>
            <a:endParaRPr lang="fi-FI"/>
          </a:p>
        </p:txBody>
      </p:sp>
      <p:sp>
        <p:nvSpPr>
          <p:cNvPr id="3" name="Rectangle 2">
            <a:extLst>
              <a:ext uri="{FF2B5EF4-FFF2-40B4-BE49-F238E27FC236}">
                <a16:creationId xmlns:a16="http://schemas.microsoft.com/office/drawing/2014/main" id="{E23AF209-BFD3-A04B-968E-6B44EF750B65}"/>
              </a:ext>
            </a:extLst>
          </p:cNvPr>
          <p:cNvSpPr/>
          <p:nvPr/>
        </p:nvSpPr>
        <p:spPr>
          <a:xfrm>
            <a:off x="790868" y="2154059"/>
            <a:ext cx="1784626" cy="923330"/>
          </a:xfrm>
          <a:prstGeom prst="rect">
            <a:avLst/>
          </a:prstGeom>
        </p:spPr>
        <p:txBody>
          <a:bodyPr wrap="square">
            <a:spAutoFit/>
          </a:bodyPr>
          <a:lstStyle/>
          <a:p>
            <a:pPr algn="ctr"/>
            <a:r>
              <a:rPr lang="fi-FI">
                <a:solidFill>
                  <a:schemeClr val="bg1"/>
                </a:solidFill>
              </a:rPr>
              <a:t>Eheä maankäyttö ja kestävä liikenne </a:t>
            </a:r>
          </a:p>
        </p:txBody>
      </p:sp>
      <p:sp>
        <p:nvSpPr>
          <p:cNvPr id="30" name="Rectangle 29">
            <a:extLst>
              <a:ext uri="{FF2B5EF4-FFF2-40B4-BE49-F238E27FC236}">
                <a16:creationId xmlns:a16="http://schemas.microsoft.com/office/drawing/2014/main" id="{674C8542-03DB-4A4C-B12A-E6F20D624DED}"/>
              </a:ext>
            </a:extLst>
          </p:cNvPr>
          <p:cNvSpPr/>
          <p:nvPr/>
        </p:nvSpPr>
        <p:spPr>
          <a:xfrm>
            <a:off x="2857431" y="2154059"/>
            <a:ext cx="1880281" cy="923330"/>
          </a:xfrm>
          <a:prstGeom prst="rect">
            <a:avLst/>
          </a:prstGeom>
        </p:spPr>
        <p:txBody>
          <a:bodyPr wrap="square">
            <a:spAutoFit/>
          </a:bodyPr>
          <a:lstStyle/>
          <a:p>
            <a:pPr algn="ctr"/>
            <a:r>
              <a:rPr lang="fi-FI">
                <a:solidFill>
                  <a:schemeClr val="bg1"/>
                </a:solidFill>
              </a:rPr>
              <a:t>Uudistuva energian tuotanto ja kulutus</a:t>
            </a:r>
          </a:p>
        </p:txBody>
      </p:sp>
      <p:sp>
        <p:nvSpPr>
          <p:cNvPr id="31" name="Rectangle 30">
            <a:extLst>
              <a:ext uri="{FF2B5EF4-FFF2-40B4-BE49-F238E27FC236}">
                <a16:creationId xmlns:a16="http://schemas.microsoft.com/office/drawing/2014/main" id="{DCDF35F1-34CC-2946-B092-EA9F1DBB5834}"/>
              </a:ext>
            </a:extLst>
          </p:cNvPr>
          <p:cNvSpPr/>
          <p:nvPr/>
        </p:nvSpPr>
        <p:spPr>
          <a:xfrm>
            <a:off x="5040614" y="2154059"/>
            <a:ext cx="1784624" cy="923330"/>
          </a:xfrm>
          <a:prstGeom prst="rect">
            <a:avLst/>
          </a:prstGeom>
        </p:spPr>
        <p:txBody>
          <a:bodyPr wrap="square">
            <a:spAutoFit/>
          </a:bodyPr>
          <a:lstStyle/>
          <a:p>
            <a:pPr algn="ctr"/>
            <a:r>
              <a:rPr lang="fi-FI">
                <a:solidFill>
                  <a:schemeClr val="bg1"/>
                </a:solidFill>
              </a:rPr>
              <a:t>Resurssiviisas kuluttaminen ja tuotanto</a:t>
            </a:r>
          </a:p>
        </p:txBody>
      </p:sp>
      <p:sp>
        <p:nvSpPr>
          <p:cNvPr id="32" name="Rectangle 31">
            <a:extLst>
              <a:ext uri="{FF2B5EF4-FFF2-40B4-BE49-F238E27FC236}">
                <a16:creationId xmlns:a16="http://schemas.microsoft.com/office/drawing/2014/main" id="{A51D4BED-B4A7-984B-8F89-0E42DE27CF26}"/>
              </a:ext>
            </a:extLst>
          </p:cNvPr>
          <p:cNvSpPr/>
          <p:nvPr/>
        </p:nvSpPr>
        <p:spPr>
          <a:xfrm>
            <a:off x="7102486" y="2160195"/>
            <a:ext cx="1784624" cy="646331"/>
          </a:xfrm>
          <a:prstGeom prst="rect">
            <a:avLst/>
          </a:prstGeom>
        </p:spPr>
        <p:txBody>
          <a:bodyPr wrap="square">
            <a:spAutoFit/>
          </a:bodyPr>
          <a:lstStyle/>
          <a:p>
            <a:pPr algn="ctr"/>
            <a:r>
              <a:rPr lang="fi-FI">
                <a:solidFill>
                  <a:schemeClr val="bg1"/>
                </a:solidFill>
              </a:rPr>
              <a:t>Sopeutuva kaupunkiseutu</a:t>
            </a:r>
          </a:p>
        </p:txBody>
      </p:sp>
      <p:sp>
        <p:nvSpPr>
          <p:cNvPr id="36" name="Rectangle 35">
            <a:extLst>
              <a:ext uri="{FF2B5EF4-FFF2-40B4-BE49-F238E27FC236}">
                <a16:creationId xmlns:a16="http://schemas.microsoft.com/office/drawing/2014/main" id="{BCE7266E-8464-4E40-8936-431CE6CA7FF5}"/>
              </a:ext>
            </a:extLst>
          </p:cNvPr>
          <p:cNvSpPr/>
          <p:nvPr/>
        </p:nvSpPr>
        <p:spPr>
          <a:xfrm>
            <a:off x="9219364" y="2178790"/>
            <a:ext cx="1784624" cy="646331"/>
          </a:xfrm>
          <a:prstGeom prst="rect">
            <a:avLst/>
          </a:prstGeom>
        </p:spPr>
        <p:txBody>
          <a:bodyPr wrap="square">
            <a:spAutoFit/>
          </a:bodyPr>
          <a:lstStyle/>
          <a:p>
            <a:pPr algn="ctr"/>
            <a:r>
              <a:rPr lang="fi-FI">
                <a:solidFill>
                  <a:schemeClr val="bg1"/>
                </a:solidFill>
              </a:rPr>
              <a:t>Kehittyvä ilmastotyö</a:t>
            </a:r>
          </a:p>
        </p:txBody>
      </p:sp>
      <p:pic>
        <p:nvPicPr>
          <p:cNvPr id="12" name="Picture 11">
            <a:extLst>
              <a:ext uri="{FF2B5EF4-FFF2-40B4-BE49-F238E27FC236}">
                <a16:creationId xmlns:a16="http://schemas.microsoft.com/office/drawing/2014/main" id="{76958B41-2E0D-504C-A727-53B36CF886D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366048" y="3175612"/>
            <a:ext cx="759378" cy="759378"/>
          </a:xfrm>
          <a:prstGeom prst="rect">
            <a:avLst/>
          </a:prstGeom>
        </p:spPr>
      </p:pic>
      <p:pic>
        <p:nvPicPr>
          <p:cNvPr id="14" name="Picture 13">
            <a:extLst>
              <a:ext uri="{FF2B5EF4-FFF2-40B4-BE49-F238E27FC236}">
                <a16:creationId xmlns:a16="http://schemas.microsoft.com/office/drawing/2014/main" id="{1C01E659-CB7D-9843-A8BB-8BB46AC9229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186674" y="3175612"/>
            <a:ext cx="759378" cy="759378"/>
          </a:xfrm>
          <a:prstGeom prst="rect">
            <a:avLst/>
          </a:prstGeom>
        </p:spPr>
      </p:pic>
      <p:pic>
        <p:nvPicPr>
          <p:cNvPr id="16" name="Picture 15">
            <a:extLst>
              <a:ext uri="{FF2B5EF4-FFF2-40B4-BE49-F238E27FC236}">
                <a16:creationId xmlns:a16="http://schemas.microsoft.com/office/drawing/2014/main" id="{CD37BA49-F0F6-7545-AFA0-B13C3DF60DF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049078" y="3175612"/>
            <a:ext cx="759377" cy="759377"/>
          </a:xfrm>
          <a:prstGeom prst="rect">
            <a:avLst/>
          </a:prstGeom>
        </p:spPr>
      </p:pic>
      <p:pic>
        <p:nvPicPr>
          <p:cNvPr id="18" name="Picture 17">
            <a:extLst>
              <a:ext uri="{FF2B5EF4-FFF2-40B4-BE49-F238E27FC236}">
                <a16:creationId xmlns:a16="http://schemas.microsoft.com/office/drawing/2014/main" id="{09546B45-FEBB-A34B-B427-FDCD46F40F2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974351" y="3175612"/>
            <a:ext cx="759375" cy="759375"/>
          </a:xfrm>
          <a:prstGeom prst="rect">
            <a:avLst/>
          </a:prstGeom>
        </p:spPr>
      </p:pic>
      <p:pic>
        <p:nvPicPr>
          <p:cNvPr id="20" name="Picture 19">
            <a:extLst>
              <a:ext uri="{FF2B5EF4-FFF2-40B4-BE49-F238E27FC236}">
                <a16:creationId xmlns:a16="http://schemas.microsoft.com/office/drawing/2014/main" id="{96201CFF-6E58-DF44-A3D3-70703215B9A3}"/>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46707" y="3175612"/>
            <a:ext cx="758516" cy="758516"/>
          </a:xfrm>
          <a:prstGeom prst="rect">
            <a:avLst/>
          </a:prstGeom>
        </p:spPr>
      </p:pic>
      <p:pic>
        <p:nvPicPr>
          <p:cNvPr id="35" name="Picture 34">
            <a:extLst>
              <a:ext uri="{FF2B5EF4-FFF2-40B4-BE49-F238E27FC236}">
                <a16:creationId xmlns:a16="http://schemas.microsoft.com/office/drawing/2014/main" id="{B93FA126-6A63-514C-BA5C-1DE900297E82}"/>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920083" y="3175612"/>
            <a:ext cx="759374" cy="759374"/>
          </a:xfrm>
          <a:prstGeom prst="rect">
            <a:avLst/>
          </a:prstGeom>
        </p:spPr>
      </p:pic>
      <p:pic>
        <p:nvPicPr>
          <p:cNvPr id="38" name="Picture 37">
            <a:extLst>
              <a:ext uri="{FF2B5EF4-FFF2-40B4-BE49-F238E27FC236}">
                <a16:creationId xmlns:a16="http://schemas.microsoft.com/office/drawing/2014/main" id="{76ED6FD2-5C47-C84B-AB83-65F5398DD6DA}"/>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41875" y="3995868"/>
            <a:ext cx="759373" cy="759373"/>
          </a:xfrm>
          <a:prstGeom prst="rect">
            <a:avLst/>
          </a:prstGeom>
        </p:spPr>
      </p:pic>
      <p:pic>
        <p:nvPicPr>
          <p:cNvPr id="40" name="Picture 39">
            <a:extLst>
              <a:ext uri="{FF2B5EF4-FFF2-40B4-BE49-F238E27FC236}">
                <a16:creationId xmlns:a16="http://schemas.microsoft.com/office/drawing/2014/main" id="{31C599B1-5875-3741-B862-AF778AC71E7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097207" y="3995868"/>
            <a:ext cx="759373" cy="759373"/>
          </a:xfrm>
          <a:prstGeom prst="rect">
            <a:avLst/>
          </a:prstGeom>
        </p:spPr>
      </p:pic>
      <p:pic>
        <p:nvPicPr>
          <p:cNvPr id="42" name="Picture 41">
            <a:extLst>
              <a:ext uri="{FF2B5EF4-FFF2-40B4-BE49-F238E27FC236}">
                <a16:creationId xmlns:a16="http://schemas.microsoft.com/office/drawing/2014/main" id="{0FEF4FD5-FE1E-AA46-ACF8-3102D3248CE1}"/>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9362186" y="4822927"/>
            <a:ext cx="759372" cy="759372"/>
          </a:xfrm>
          <a:prstGeom prst="rect">
            <a:avLst/>
          </a:prstGeom>
        </p:spPr>
      </p:pic>
      <p:pic>
        <p:nvPicPr>
          <p:cNvPr id="45" name="Picture 44">
            <a:extLst>
              <a:ext uri="{FF2B5EF4-FFF2-40B4-BE49-F238E27FC236}">
                <a16:creationId xmlns:a16="http://schemas.microsoft.com/office/drawing/2014/main" id="{C1BED472-9096-A748-A461-178683E70FE1}"/>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848750" y="4822927"/>
            <a:ext cx="758515" cy="759372"/>
          </a:xfrm>
          <a:prstGeom prst="rect">
            <a:avLst/>
          </a:prstGeom>
        </p:spPr>
      </p:pic>
      <p:pic>
        <p:nvPicPr>
          <p:cNvPr id="47" name="Picture 46">
            <a:extLst>
              <a:ext uri="{FF2B5EF4-FFF2-40B4-BE49-F238E27FC236}">
                <a16:creationId xmlns:a16="http://schemas.microsoft.com/office/drawing/2014/main" id="{713F363A-F4B0-8F4C-9B8B-1718D3C74B43}"/>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7243905" y="4822927"/>
            <a:ext cx="759372" cy="759372"/>
          </a:xfrm>
          <a:prstGeom prst="rect">
            <a:avLst/>
          </a:prstGeom>
        </p:spPr>
      </p:pic>
      <p:pic>
        <p:nvPicPr>
          <p:cNvPr id="75" name="Picture 74">
            <a:extLst>
              <a:ext uri="{FF2B5EF4-FFF2-40B4-BE49-F238E27FC236}">
                <a16:creationId xmlns:a16="http://schemas.microsoft.com/office/drawing/2014/main" id="{8EAD9CA7-B0CC-484B-9988-815D60775FA7}"/>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10200465" y="4822927"/>
            <a:ext cx="759372" cy="759372"/>
          </a:xfrm>
          <a:prstGeom prst="rect">
            <a:avLst/>
          </a:prstGeom>
        </p:spPr>
      </p:pic>
      <p:pic>
        <p:nvPicPr>
          <p:cNvPr id="76" name="Picture 75">
            <a:extLst>
              <a:ext uri="{FF2B5EF4-FFF2-40B4-BE49-F238E27FC236}">
                <a16:creationId xmlns:a16="http://schemas.microsoft.com/office/drawing/2014/main" id="{7C9049D8-FF18-7C4E-8416-2BA5557D9213}"/>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8049078" y="3995868"/>
            <a:ext cx="759372" cy="759372"/>
          </a:xfrm>
          <a:prstGeom prst="rect">
            <a:avLst/>
          </a:prstGeom>
        </p:spPr>
      </p:pic>
      <p:pic>
        <p:nvPicPr>
          <p:cNvPr id="77" name="Picture 76">
            <a:extLst>
              <a:ext uri="{FF2B5EF4-FFF2-40B4-BE49-F238E27FC236}">
                <a16:creationId xmlns:a16="http://schemas.microsoft.com/office/drawing/2014/main" id="{0C5661EB-441D-5044-8115-9E6570D088F6}"/>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911011" y="3995868"/>
            <a:ext cx="759372" cy="759372"/>
          </a:xfrm>
          <a:prstGeom prst="rect">
            <a:avLst/>
          </a:prstGeom>
        </p:spPr>
      </p:pic>
      <p:pic>
        <p:nvPicPr>
          <p:cNvPr id="78" name="Picture 77">
            <a:extLst>
              <a:ext uri="{FF2B5EF4-FFF2-40B4-BE49-F238E27FC236}">
                <a16:creationId xmlns:a16="http://schemas.microsoft.com/office/drawing/2014/main" id="{549544C5-1FBD-4246-9961-0EB2D3B2693D}"/>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2974354" y="3995868"/>
            <a:ext cx="759372" cy="759372"/>
          </a:xfrm>
          <a:prstGeom prst="rect">
            <a:avLst/>
          </a:prstGeom>
        </p:spPr>
      </p:pic>
      <p:pic>
        <p:nvPicPr>
          <p:cNvPr id="79" name="Picture 78">
            <a:extLst>
              <a:ext uri="{FF2B5EF4-FFF2-40B4-BE49-F238E27FC236}">
                <a16:creationId xmlns:a16="http://schemas.microsoft.com/office/drawing/2014/main" id="{F1744702-4F69-A642-B484-034CF6ECE1B0}"/>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667098" y="3995868"/>
            <a:ext cx="759372" cy="759372"/>
          </a:xfrm>
          <a:prstGeom prst="rect">
            <a:avLst/>
          </a:prstGeom>
        </p:spPr>
      </p:pic>
      <p:pic>
        <p:nvPicPr>
          <p:cNvPr id="80" name="Picture 79">
            <a:extLst>
              <a:ext uri="{FF2B5EF4-FFF2-40B4-BE49-F238E27FC236}">
                <a16:creationId xmlns:a16="http://schemas.microsoft.com/office/drawing/2014/main" id="{F78780B0-1D8A-A84C-8CFE-A09E1C7F646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797571" y="3175612"/>
            <a:ext cx="759373" cy="759373"/>
          </a:xfrm>
          <a:prstGeom prst="rect">
            <a:avLst/>
          </a:prstGeom>
        </p:spPr>
      </p:pic>
      <p:pic>
        <p:nvPicPr>
          <p:cNvPr id="81" name="Picture 80">
            <a:extLst>
              <a:ext uri="{FF2B5EF4-FFF2-40B4-BE49-F238E27FC236}">
                <a16:creationId xmlns:a16="http://schemas.microsoft.com/office/drawing/2014/main" id="{D65A4AC3-23B8-F64F-9880-79D78E9A8584}"/>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243904" y="3995868"/>
            <a:ext cx="759373" cy="759373"/>
          </a:xfrm>
          <a:prstGeom prst="rect">
            <a:avLst/>
          </a:prstGeom>
        </p:spPr>
      </p:pic>
      <p:pic>
        <p:nvPicPr>
          <p:cNvPr id="82" name="Picture 81">
            <a:extLst>
              <a:ext uri="{FF2B5EF4-FFF2-40B4-BE49-F238E27FC236}">
                <a16:creationId xmlns:a16="http://schemas.microsoft.com/office/drawing/2014/main" id="{8DE5EEFF-C45D-EC46-8117-CA6D24D28AF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0198514" y="3995868"/>
            <a:ext cx="759373" cy="759373"/>
          </a:xfrm>
          <a:prstGeom prst="rect">
            <a:avLst/>
          </a:prstGeom>
        </p:spPr>
      </p:pic>
      <p:pic>
        <p:nvPicPr>
          <p:cNvPr id="83" name="Picture 82">
            <a:extLst>
              <a:ext uri="{FF2B5EF4-FFF2-40B4-BE49-F238E27FC236}">
                <a16:creationId xmlns:a16="http://schemas.microsoft.com/office/drawing/2014/main" id="{0F52B6F9-DE2F-594D-98D5-3B021754C398}"/>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663752" y="3175612"/>
            <a:ext cx="759374" cy="759374"/>
          </a:xfrm>
          <a:prstGeom prst="rect">
            <a:avLst/>
          </a:prstGeom>
        </p:spPr>
      </p:pic>
      <p:pic>
        <p:nvPicPr>
          <p:cNvPr id="84" name="Picture 83">
            <a:extLst>
              <a:ext uri="{FF2B5EF4-FFF2-40B4-BE49-F238E27FC236}">
                <a16:creationId xmlns:a16="http://schemas.microsoft.com/office/drawing/2014/main" id="{E9C55A40-4DE9-D742-BF51-DBCD77DD8B8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098348" y="3175612"/>
            <a:ext cx="758516" cy="758516"/>
          </a:xfrm>
          <a:prstGeom prst="rect">
            <a:avLst/>
          </a:prstGeom>
        </p:spPr>
      </p:pic>
      <p:pic>
        <p:nvPicPr>
          <p:cNvPr id="85" name="Picture 84">
            <a:extLst>
              <a:ext uri="{FF2B5EF4-FFF2-40B4-BE49-F238E27FC236}">
                <a16:creationId xmlns:a16="http://schemas.microsoft.com/office/drawing/2014/main" id="{1CD83769-7AD1-AB49-A135-28E518BE9A0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370020" y="3995868"/>
            <a:ext cx="758516" cy="758516"/>
          </a:xfrm>
          <a:prstGeom prst="rect">
            <a:avLst/>
          </a:prstGeom>
        </p:spPr>
      </p:pic>
      <p:pic>
        <p:nvPicPr>
          <p:cNvPr id="86" name="Picture 85">
            <a:extLst>
              <a:ext uri="{FF2B5EF4-FFF2-40B4-BE49-F238E27FC236}">
                <a16:creationId xmlns:a16="http://schemas.microsoft.com/office/drawing/2014/main" id="{78054107-C02F-B843-9522-EC1372290A1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235575" y="3175612"/>
            <a:ext cx="759378" cy="759378"/>
          </a:xfrm>
          <a:prstGeom prst="rect">
            <a:avLst/>
          </a:prstGeom>
        </p:spPr>
      </p:pic>
    </p:spTree>
    <p:extLst>
      <p:ext uri="{BB962C8B-B14F-4D97-AF65-F5344CB8AC3E}">
        <p14:creationId xmlns:p14="http://schemas.microsoft.com/office/powerpoint/2010/main" val="1319284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E6C5-C434-3C4D-A866-49A9371A2D9E}"/>
              </a:ext>
            </a:extLst>
          </p:cNvPr>
          <p:cNvSpPr>
            <a:spLocks noGrp="1"/>
          </p:cNvSpPr>
          <p:nvPr>
            <p:ph type="title"/>
          </p:nvPr>
        </p:nvSpPr>
        <p:spPr/>
        <p:txBody>
          <a:bodyPr>
            <a:normAutofit/>
          </a:bodyPr>
          <a:lstStyle/>
          <a:p>
            <a:r>
              <a:rPr lang="fi-FI"/>
              <a:t>Eheä maankäyttö ja kestävä liikenne</a:t>
            </a:r>
          </a:p>
        </p:txBody>
      </p:sp>
      <p:sp>
        <p:nvSpPr>
          <p:cNvPr id="4" name="Date Placeholder 3">
            <a:extLst>
              <a:ext uri="{FF2B5EF4-FFF2-40B4-BE49-F238E27FC236}">
                <a16:creationId xmlns:a16="http://schemas.microsoft.com/office/drawing/2014/main" id="{2DD86C65-A5DE-134E-8028-E0D4A853F9F5}"/>
              </a:ext>
            </a:extLst>
          </p:cNvPr>
          <p:cNvSpPr>
            <a:spLocks noGrp="1"/>
          </p:cNvSpPr>
          <p:nvPr>
            <p:ph type="dt" sz="half" idx="10"/>
          </p:nvPr>
        </p:nvSpPr>
        <p:spPr>
          <a:xfrm>
            <a:off x="713090" y="5926928"/>
            <a:ext cx="1056335" cy="365125"/>
          </a:xfrm>
        </p:spPr>
        <p:txBody>
          <a:bodyPr/>
          <a:lstStyle/>
          <a:p>
            <a:fld id="{C2A18FF3-CFE2-D744-A7BF-E13793015E0A}" type="datetime1">
              <a:rPr lang="fi-FI" smtClean="0"/>
              <a:t>23.11.2020</a:t>
            </a:fld>
            <a:endParaRPr lang="fi-FI"/>
          </a:p>
        </p:txBody>
      </p:sp>
      <p:sp>
        <p:nvSpPr>
          <p:cNvPr id="6" name="Slide Number Placeholder 5">
            <a:extLst>
              <a:ext uri="{FF2B5EF4-FFF2-40B4-BE49-F238E27FC236}">
                <a16:creationId xmlns:a16="http://schemas.microsoft.com/office/drawing/2014/main" id="{7ED1D0FA-B471-2240-8A8E-3E4BE0716BE6}"/>
              </a:ext>
            </a:extLst>
          </p:cNvPr>
          <p:cNvSpPr>
            <a:spLocks noGrp="1"/>
          </p:cNvSpPr>
          <p:nvPr>
            <p:ph type="sldNum" sz="quarter" idx="12"/>
          </p:nvPr>
        </p:nvSpPr>
        <p:spPr/>
        <p:txBody>
          <a:bodyPr/>
          <a:lstStyle/>
          <a:p>
            <a:fld id="{6B8709AC-5261-F447-A2F3-D96358AFF9C9}" type="slidenum">
              <a:rPr lang="fi-FI" smtClean="0"/>
              <a:t>9</a:t>
            </a:fld>
            <a:endParaRPr lang="fi-FI"/>
          </a:p>
        </p:txBody>
      </p:sp>
      <p:pic>
        <p:nvPicPr>
          <p:cNvPr id="19" name="Picture 18">
            <a:extLst>
              <a:ext uri="{FF2B5EF4-FFF2-40B4-BE49-F238E27FC236}">
                <a16:creationId xmlns:a16="http://schemas.microsoft.com/office/drawing/2014/main" id="{C589B55E-9497-9243-BA64-A113F9465EB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06765" y="1066760"/>
            <a:ext cx="758516" cy="758516"/>
          </a:xfrm>
          <a:prstGeom prst="rect">
            <a:avLst/>
          </a:prstGeom>
        </p:spPr>
      </p:pic>
      <p:pic>
        <p:nvPicPr>
          <p:cNvPr id="20" name="Picture 19">
            <a:extLst>
              <a:ext uri="{FF2B5EF4-FFF2-40B4-BE49-F238E27FC236}">
                <a16:creationId xmlns:a16="http://schemas.microsoft.com/office/drawing/2014/main" id="{C9131785-BC5A-DB41-BDD3-0C333273C04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09914" y="2738328"/>
            <a:ext cx="759373" cy="759373"/>
          </a:xfrm>
          <a:prstGeom prst="rect">
            <a:avLst/>
          </a:prstGeom>
        </p:spPr>
      </p:pic>
      <p:pic>
        <p:nvPicPr>
          <p:cNvPr id="21" name="Picture 20">
            <a:extLst>
              <a:ext uri="{FF2B5EF4-FFF2-40B4-BE49-F238E27FC236}">
                <a16:creationId xmlns:a16="http://schemas.microsoft.com/office/drawing/2014/main" id="{4F94C01C-F5AD-9442-B84A-5827ABEF64B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002667" y="4410751"/>
            <a:ext cx="758515" cy="759372"/>
          </a:xfrm>
          <a:prstGeom prst="rect">
            <a:avLst/>
          </a:prstGeom>
        </p:spPr>
      </p:pic>
      <p:pic>
        <p:nvPicPr>
          <p:cNvPr id="22" name="Picture 21">
            <a:extLst>
              <a:ext uri="{FF2B5EF4-FFF2-40B4-BE49-F238E27FC236}">
                <a16:creationId xmlns:a16="http://schemas.microsoft.com/office/drawing/2014/main" id="{7901D299-CDD3-B742-B83E-60BA87969DA0}"/>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005909" y="3574540"/>
            <a:ext cx="759372" cy="759372"/>
          </a:xfrm>
          <a:prstGeom prst="rect">
            <a:avLst/>
          </a:prstGeom>
        </p:spPr>
      </p:pic>
      <p:pic>
        <p:nvPicPr>
          <p:cNvPr id="23" name="Picture 22">
            <a:extLst>
              <a:ext uri="{FF2B5EF4-FFF2-40B4-BE49-F238E27FC236}">
                <a16:creationId xmlns:a16="http://schemas.microsoft.com/office/drawing/2014/main" id="{34BA8316-C8F9-9E46-A632-6C5F3DD1D9F6}"/>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1005907" y="1902115"/>
            <a:ext cx="759374" cy="759374"/>
          </a:xfrm>
          <a:prstGeom prst="rect">
            <a:avLst/>
          </a:prstGeom>
        </p:spPr>
      </p:pic>
      <p:sp>
        <p:nvSpPr>
          <p:cNvPr id="8" name="Rounded Rectangle 7">
            <a:extLst>
              <a:ext uri="{FF2B5EF4-FFF2-40B4-BE49-F238E27FC236}">
                <a16:creationId xmlns:a16="http://schemas.microsoft.com/office/drawing/2014/main" id="{802022A0-65FD-B14D-A37B-E63F94FCDA3A}"/>
              </a:ext>
            </a:extLst>
          </p:cNvPr>
          <p:cNvSpPr/>
          <p:nvPr/>
        </p:nvSpPr>
        <p:spPr>
          <a:xfrm>
            <a:off x="607269" y="2755570"/>
            <a:ext cx="2841988" cy="223064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Content Placeholder 2">
            <a:extLst>
              <a:ext uri="{FF2B5EF4-FFF2-40B4-BE49-F238E27FC236}">
                <a16:creationId xmlns:a16="http://schemas.microsoft.com/office/drawing/2014/main" id="{2BCE23FE-FC99-F74F-822F-D1507586B778}"/>
              </a:ext>
            </a:extLst>
          </p:cNvPr>
          <p:cNvSpPr txBox="1">
            <a:spLocks/>
          </p:cNvSpPr>
          <p:nvPr/>
        </p:nvSpPr>
        <p:spPr>
          <a:xfrm>
            <a:off x="817914" y="2914110"/>
            <a:ext cx="2631342" cy="1804764"/>
          </a:xfrm>
          <a:prstGeom prst="rect">
            <a:avLst/>
          </a:prstGeom>
          <a:ln w="5715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400" b="1">
                <a:solidFill>
                  <a:schemeClr val="tx1"/>
                </a:solidFill>
              </a:rPr>
              <a:t>Tavoitteet:</a:t>
            </a:r>
          </a:p>
          <a:p>
            <a:r>
              <a:rPr lang="fi-FI" sz="1400">
                <a:solidFill>
                  <a:schemeClr val="tx1"/>
                </a:solidFill>
              </a:rPr>
              <a:t>Yhdyskuntarakenne tukee kestävää ja vähäpäästöistä elämäntapaa</a:t>
            </a:r>
          </a:p>
          <a:p>
            <a:r>
              <a:rPr lang="fi-FI" sz="1400">
                <a:solidFill>
                  <a:schemeClr val="tx1"/>
                </a:solidFill>
              </a:rPr>
              <a:t>Kestävien kulkumuotojen osuus kasvaa kaupunkiseudun sisäisessä liikkumisessa</a:t>
            </a:r>
          </a:p>
          <a:p>
            <a:pPr marL="0" indent="0">
              <a:buFont typeface="Arial" panose="020B0604020202020204" pitchFamily="34" charset="0"/>
              <a:buNone/>
            </a:pPr>
            <a:endParaRPr lang="fi-FI" sz="1400">
              <a:solidFill>
                <a:schemeClr val="tx1"/>
              </a:solidFill>
            </a:endParaRPr>
          </a:p>
        </p:txBody>
      </p:sp>
      <p:graphicFrame>
        <p:nvGraphicFramePr>
          <p:cNvPr id="3" name="Table 2">
            <a:extLst>
              <a:ext uri="{FF2B5EF4-FFF2-40B4-BE49-F238E27FC236}">
                <a16:creationId xmlns:a16="http://schemas.microsoft.com/office/drawing/2014/main" id="{BE5D468F-B0F1-C04F-805C-880C0F9F23D0}"/>
              </a:ext>
            </a:extLst>
          </p:cNvPr>
          <p:cNvGraphicFramePr>
            <a:graphicFrameLocks noGrp="1"/>
          </p:cNvGraphicFramePr>
          <p:nvPr>
            <p:extLst>
              <p:ext uri="{D42A27DB-BD31-4B8C-83A1-F6EECF244321}">
                <p14:modId xmlns:p14="http://schemas.microsoft.com/office/powerpoint/2010/main" val="1469397067"/>
              </p:ext>
            </p:extLst>
          </p:nvPr>
        </p:nvGraphicFramePr>
        <p:xfrm>
          <a:off x="3559398" y="2361813"/>
          <a:ext cx="7354153" cy="3008877"/>
        </p:xfrm>
        <a:graphic>
          <a:graphicData uri="http://schemas.openxmlformats.org/drawingml/2006/table">
            <a:tbl>
              <a:tblPr firstRow="1" bandRow="1">
                <a:tableStyleId>{5C22544A-7EE6-4342-B048-85BDC9FD1C3A}</a:tableStyleId>
              </a:tblPr>
              <a:tblGrid>
                <a:gridCol w="2325872">
                  <a:extLst>
                    <a:ext uri="{9D8B030D-6E8A-4147-A177-3AD203B41FA5}">
                      <a16:colId xmlns:a16="http://schemas.microsoft.com/office/drawing/2014/main" val="3084611753"/>
                    </a:ext>
                  </a:extLst>
                </a:gridCol>
                <a:gridCol w="1422102">
                  <a:extLst>
                    <a:ext uri="{9D8B030D-6E8A-4147-A177-3AD203B41FA5}">
                      <a16:colId xmlns:a16="http://schemas.microsoft.com/office/drawing/2014/main" val="3046044694"/>
                    </a:ext>
                  </a:extLst>
                </a:gridCol>
                <a:gridCol w="871537">
                  <a:extLst>
                    <a:ext uri="{9D8B030D-6E8A-4147-A177-3AD203B41FA5}">
                      <a16:colId xmlns:a16="http://schemas.microsoft.com/office/drawing/2014/main" val="1167111360"/>
                    </a:ext>
                  </a:extLst>
                </a:gridCol>
                <a:gridCol w="2734642">
                  <a:extLst>
                    <a:ext uri="{9D8B030D-6E8A-4147-A177-3AD203B41FA5}">
                      <a16:colId xmlns:a16="http://schemas.microsoft.com/office/drawing/2014/main" val="728683630"/>
                    </a:ext>
                  </a:extLst>
                </a:gridCol>
              </a:tblGrid>
              <a:tr h="251909">
                <a:tc>
                  <a:txBody>
                    <a:bodyPr/>
                    <a:lstStyle/>
                    <a:p>
                      <a:r>
                        <a:rPr lang="fi-FI" sz="1100"/>
                        <a:t>Toimenpiteet: </a:t>
                      </a:r>
                    </a:p>
                  </a:txBody>
                  <a:tcPr>
                    <a:solidFill>
                      <a:srgbClr val="00ACA9"/>
                    </a:solidFill>
                  </a:tcPr>
                </a:tc>
                <a:tc>
                  <a:txBody>
                    <a:bodyPr/>
                    <a:lstStyle/>
                    <a:p>
                      <a:r>
                        <a:rPr lang="fi-FI" sz="1100"/>
                        <a:t>Vastuutaho</a:t>
                      </a:r>
                    </a:p>
                  </a:txBody>
                  <a:tcPr>
                    <a:solidFill>
                      <a:srgbClr val="00ACA9"/>
                    </a:solidFill>
                  </a:tcPr>
                </a:tc>
                <a:tc>
                  <a:txBody>
                    <a:bodyPr/>
                    <a:lstStyle/>
                    <a:p>
                      <a:r>
                        <a:rPr lang="fi-FI" sz="1100"/>
                        <a:t>Aikataulu</a:t>
                      </a:r>
                    </a:p>
                  </a:txBody>
                  <a:tcPr>
                    <a:solidFill>
                      <a:srgbClr val="00ACA9"/>
                    </a:solidFill>
                  </a:tcPr>
                </a:tc>
                <a:tc>
                  <a:txBody>
                    <a:bodyPr/>
                    <a:lstStyle/>
                    <a:p>
                      <a:r>
                        <a:rPr lang="fi-FI" sz="1100"/>
                        <a:t>Indikaattori</a:t>
                      </a:r>
                    </a:p>
                  </a:txBody>
                  <a:tcPr>
                    <a:solidFill>
                      <a:srgbClr val="00ACA9"/>
                    </a:solidFill>
                  </a:tcPr>
                </a:tc>
                <a:extLst>
                  <a:ext uri="{0D108BD9-81ED-4DB2-BD59-A6C34878D82A}">
                    <a16:rowId xmlns:a16="http://schemas.microsoft.com/office/drawing/2014/main" val="3170972870"/>
                  </a:ext>
                </a:extLst>
              </a:tr>
              <a:tr h="372357">
                <a:tc>
                  <a:txBody>
                    <a:bodyPr/>
                    <a:lstStyle/>
                    <a:p>
                      <a:r>
                        <a:rPr lang="fi-FI" sz="1200">
                          <a:solidFill>
                            <a:schemeClr val="tx1"/>
                          </a:solidFill>
                        </a:rPr>
                        <a:t>Kestävän</a:t>
                      </a:r>
                      <a:r>
                        <a:rPr lang="fi-FI" sz="1200" baseline="0">
                          <a:solidFill>
                            <a:schemeClr val="tx1"/>
                          </a:solidFill>
                        </a:rPr>
                        <a:t> liikkumisen edistäminen mm. vähäpäästöisiä polttoaineratkaisuja sekä kevyen liikenteen ja joukkoliikenteen edellytyksiä parantamalla</a:t>
                      </a:r>
                      <a:endParaRPr lang="fi-FI" sz="1200">
                        <a:solidFill>
                          <a:schemeClr val="tx1"/>
                        </a:solidFill>
                      </a:endParaRPr>
                    </a:p>
                  </a:txBody>
                  <a:tcPr>
                    <a:noFill/>
                  </a:tcPr>
                </a:tc>
                <a:tc>
                  <a:txBody>
                    <a:bodyPr/>
                    <a:lstStyle/>
                    <a:p>
                      <a:r>
                        <a:rPr lang="fi-FI" sz="1200"/>
                        <a:t>Tekniset palvelut, liikunta-</a:t>
                      </a:r>
                      <a:r>
                        <a:rPr lang="fi-FI" sz="1200" baseline="0"/>
                        <a:t> ja nuorisopalvelut, siivous- ja ruokapalvelut, hallintopalvelut</a:t>
                      </a:r>
                      <a:endParaRPr lang="fi-FI" sz="1200"/>
                    </a:p>
                  </a:txBody>
                  <a:tcPr>
                    <a:noFill/>
                  </a:tcPr>
                </a:tc>
                <a:tc>
                  <a:txBody>
                    <a:bodyPr/>
                    <a:lstStyle/>
                    <a:p>
                      <a:r>
                        <a:rPr lang="fi-FI" sz="1200"/>
                        <a:t>2026</a:t>
                      </a:r>
                    </a:p>
                  </a:txBody>
                  <a:tcPr>
                    <a:noFill/>
                  </a:tcPr>
                </a:tc>
                <a:tc>
                  <a:txBody>
                    <a:bodyPr/>
                    <a:lstStyle/>
                    <a:p>
                      <a:pPr marL="171450" indent="-171450">
                        <a:buFont typeface="Arial"/>
                        <a:buChar char="•"/>
                      </a:pPr>
                      <a:r>
                        <a:rPr lang="fi-FI" sz="1200" baseline="0"/>
                        <a:t>Kävelyn ja pyöräilyn ohjelman mukaiset toimenpiteet</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a:t>Selvitetään yhteiskyytimahdollisuutta</a:t>
                      </a:r>
                      <a:r>
                        <a:rPr lang="fi-FI" sz="1200" baseline="0"/>
                        <a:t> kylien ja palveluiden välillä</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aseline="0"/>
                        <a:t>Kunnan kuljetusten hiilineutraalit ratkaisut</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aseline="0"/>
                        <a:t>Sähköautojen latauspiste</a:t>
                      </a:r>
                      <a:endParaRPr lang="fi-FI" sz="1200"/>
                    </a:p>
                    <a:p>
                      <a:pPr marL="171450" indent="-171450">
                        <a:buFont typeface="Arial"/>
                        <a:buChar char="•"/>
                      </a:pPr>
                      <a:endParaRPr lang="fi-FI" sz="1200" baseline="0"/>
                    </a:p>
                  </a:txBody>
                  <a:tcPr>
                    <a:noFill/>
                  </a:tcPr>
                </a:tc>
                <a:extLst>
                  <a:ext uri="{0D108BD9-81ED-4DB2-BD59-A6C34878D82A}">
                    <a16:rowId xmlns:a16="http://schemas.microsoft.com/office/drawing/2014/main" val="513336946"/>
                  </a:ext>
                </a:extLst>
              </a:tr>
              <a:tr h="372357">
                <a:tc>
                  <a:txBody>
                    <a:bodyPr/>
                    <a:lstStyle/>
                    <a:p>
                      <a:r>
                        <a:rPr lang="fi-FI" sz="1200">
                          <a:solidFill>
                            <a:schemeClr val="tx1"/>
                          </a:solidFill>
                        </a:rPr>
                        <a:t>Alueiden tiivistäminen ja kestävä kaavoitus</a:t>
                      </a:r>
                    </a:p>
                  </a:txBody>
                  <a:tcPr>
                    <a:noFill/>
                  </a:tcPr>
                </a:tc>
                <a:tc>
                  <a:txBody>
                    <a:bodyPr/>
                    <a:lstStyle/>
                    <a:p>
                      <a:r>
                        <a:rPr lang="fi-FI" sz="1200"/>
                        <a:t>Tekniset palvelut</a:t>
                      </a:r>
                    </a:p>
                  </a:txBody>
                  <a:tcPr>
                    <a:noFill/>
                  </a:tcPr>
                </a:tc>
                <a:tc>
                  <a:txBody>
                    <a:bodyPr/>
                    <a:lstStyle/>
                    <a:p>
                      <a:pPr lvl="0">
                        <a:buNone/>
                      </a:pPr>
                      <a:r>
                        <a:rPr lang="fi-FI" sz="1200"/>
                        <a:t>2030</a:t>
                      </a:r>
                    </a:p>
                  </a:txBody>
                  <a:tcP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baseline="0"/>
                        <a:t>Uusien asuinalueiden kaavoittaminen joukkoliikenneyhteyksien varteen</a:t>
                      </a:r>
                    </a:p>
                    <a:p>
                      <a:pPr marL="171450" indent="-171450">
                        <a:buFont typeface="Arial"/>
                        <a:buChar char="•"/>
                      </a:pPr>
                      <a:r>
                        <a:rPr lang="fi-FI" sz="1200"/>
                        <a:t>Taajamien</a:t>
                      </a:r>
                      <a:r>
                        <a:rPr lang="fi-FI" sz="1200" baseline="0"/>
                        <a:t> asutuksen tiivistäminen</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fi-FI" sz="1200">
                          <a:solidFill>
                            <a:schemeClr val="tx1"/>
                          </a:solidFill>
                        </a:rPr>
                        <a:t>Tehdään strateginen yleiskaava</a:t>
                      </a:r>
                    </a:p>
                  </a:txBody>
                  <a:tcPr>
                    <a:noFill/>
                  </a:tcPr>
                </a:tc>
                <a:extLst>
                  <a:ext uri="{0D108BD9-81ED-4DB2-BD59-A6C34878D82A}">
                    <a16:rowId xmlns:a16="http://schemas.microsoft.com/office/drawing/2014/main" val="3511882791"/>
                  </a:ext>
                </a:extLst>
              </a:tr>
              <a:tr h="372357">
                <a:tc>
                  <a:txBody>
                    <a:bodyPr/>
                    <a:lstStyle/>
                    <a:p>
                      <a:endParaRPr lang="fi-FI" sz="1200">
                        <a:solidFill>
                          <a:schemeClr val="tx1"/>
                        </a:solidFill>
                      </a:endParaRPr>
                    </a:p>
                  </a:txBody>
                  <a:tcPr>
                    <a:noFill/>
                  </a:tcPr>
                </a:tc>
                <a:tc>
                  <a:txBody>
                    <a:bodyPr/>
                    <a:lstStyle/>
                    <a:p>
                      <a:endParaRPr lang="fi-FI" sz="1200"/>
                    </a:p>
                  </a:txBody>
                  <a:tcPr>
                    <a:noFill/>
                  </a:tcPr>
                </a:tc>
                <a:tc>
                  <a:txBody>
                    <a:bodyPr/>
                    <a:lstStyle/>
                    <a:p>
                      <a:pPr lvl="0">
                        <a:buNone/>
                      </a:pPr>
                      <a:endParaRPr lang="fi-FI"/>
                    </a:p>
                  </a:txBody>
                  <a:tcPr>
                    <a:noFill/>
                  </a:tcPr>
                </a:tc>
                <a:tc>
                  <a:txBody>
                    <a:bodyPr/>
                    <a:lstStyle/>
                    <a:p>
                      <a:pPr marL="171450" indent="-171450">
                        <a:buFont typeface="Arial"/>
                        <a:buChar char="•"/>
                      </a:pPr>
                      <a:endParaRPr lang="fi-FI" sz="1200"/>
                    </a:p>
                  </a:txBody>
                  <a:tcPr>
                    <a:noFill/>
                  </a:tcPr>
                </a:tc>
                <a:extLst>
                  <a:ext uri="{0D108BD9-81ED-4DB2-BD59-A6C34878D82A}">
                    <a16:rowId xmlns:a16="http://schemas.microsoft.com/office/drawing/2014/main" val="616751874"/>
                  </a:ext>
                </a:extLst>
              </a:tr>
            </a:tbl>
          </a:graphicData>
        </a:graphic>
      </p:graphicFrame>
    </p:spTree>
    <p:extLst>
      <p:ext uri="{BB962C8B-B14F-4D97-AF65-F5344CB8AC3E}">
        <p14:creationId xmlns:p14="http://schemas.microsoft.com/office/powerpoint/2010/main" val="2087315987"/>
      </p:ext>
    </p:extLst>
  </p:cSld>
  <p:clrMapOvr>
    <a:masterClrMapping/>
  </p:clrMapOvr>
</p:sld>
</file>

<file path=ppt/theme/theme1.xml><?xml version="1.0" encoding="utf-8"?>
<a:theme xmlns:a="http://schemas.openxmlformats.org/drawingml/2006/main" name="Office Theme">
  <a:themeElements>
    <a:clrScheme name="MAL verkosto">
      <a:dk1>
        <a:srgbClr val="000000"/>
      </a:dk1>
      <a:lt1>
        <a:srgbClr val="FFFFFF"/>
      </a:lt1>
      <a:dk2>
        <a:srgbClr val="38D5FF"/>
      </a:dk2>
      <a:lt2>
        <a:srgbClr val="FEFFFF"/>
      </a:lt2>
      <a:accent1>
        <a:srgbClr val="38D5FF"/>
      </a:accent1>
      <a:accent2>
        <a:srgbClr val="3DA9D5"/>
      </a:accent2>
      <a:accent3>
        <a:srgbClr val="FF7C00"/>
      </a:accent3>
      <a:accent4>
        <a:srgbClr val="D5D200"/>
      </a:accent4>
      <a:accent5>
        <a:srgbClr val="3CA500"/>
      </a:accent5>
      <a:accent6>
        <a:srgbClr val="007600"/>
      </a:accent6>
      <a:hlink>
        <a:srgbClr val="38D5FF"/>
      </a:hlink>
      <a:folHlink>
        <a:srgbClr val="3CA5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_verkosto_ppt" id="{3E062048-C5D1-1F4C-ABBF-EBE79C123F11}" vid="{ADDEB18E-AB37-E34D-8201-5A33A1AC93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94aef6e-b0bd-40f4-9938-cd34d0be055c">
      <Terms xmlns="http://schemas.microsoft.com/office/infopath/2007/PartnerControls"/>
    </lcf76f155ced4ddcb4097134ff3c332f>
    <TaxCatchAll xmlns="4e2309ab-2137-44f1-b6fc-236b0228ee2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267CDACC15B92249941CC5EF201B141B" ma:contentTypeVersion="15" ma:contentTypeDescription="Luo uusi asiakirja." ma:contentTypeScope="" ma:versionID="9830e909b3fb2be01370692860ab0510">
  <xsd:schema xmlns:xsd="http://www.w3.org/2001/XMLSchema" xmlns:xs="http://www.w3.org/2001/XMLSchema" xmlns:p="http://schemas.microsoft.com/office/2006/metadata/properties" xmlns:ns2="f94aef6e-b0bd-40f4-9938-cd34d0be055c" xmlns:ns3="4e2309ab-2137-44f1-b6fc-236b0228ee22" targetNamespace="http://schemas.microsoft.com/office/2006/metadata/properties" ma:root="true" ma:fieldsID="4859c027a3afad4c0e2cd8be603bf929" ns2:_="" ns3:_="">
    <xsd:import namespace="f94aef6e-b0bd-40f4-9938-cd34d0be055c"/>
    <xsd:import namespace="4e2309ab-2137-44f1-b6fc-236b0228ee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4aef6e-b0bd-40f4-9938-cd34d0be05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Kuvien tunnisteet" ma:readOnly="false" ma:fieldId="{5cf76f15-5ced-4ddc-b409-7134ff3c332f}" ma:taxonomyMulti="true" ma:sspId="ca21971b-e04b-4e31-9f45-cf2f6b61fcc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2309ab-2137-44f1-b6fc-236b0228ee22" elementFormDefault="qualified">
    <xsd:import namespace="http://schemas.microsoft.com/office/2006/documentManagement/types"/>
    <xsd:import namespace="http://schemas.microsoft.com/office/infopath/2007/PartnerControls"/>
    <xsd:element name="SharedWithUsers" ma:index="1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Jakamisen tiedot" ma:internalName="SharedWithDetails" ma:readOnly="true">
      <xsd:simpleType>
        <xsd:restriction base="dms:Note">
          <xsd:maxLength value="255"/>
        </xsd:restriction>
      </xsd:simpleType>
    </xsd:element>
    <xsd:element name="TaxCatchAll" ma:index="16" nillable="true" ma:displayName="Taxonomy Catch All Column" ma:hidden="true" ma:list="{421d6d90-8ed3-4cac-9dee-5a49e436700e}" ma:internalName="TaxCatchAll" ma:showField="CatchAllData" ma:web="4e2309ab-2137-44f1-b6fc-236b0228ee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EAA714-C200-4F24-A19B-5011AF4E2208}">
  <ds:schemaRefs>
    <ds:schemaRef ds:uri="http://schemas.openxmlformats.org/package/2006/metadata/core-properties"/>
    <ds:schemaRef ds:uri="http://purl.org/dc/dcmitype/"/>
    <ds:schemaRef ds:uri="97798e35-6295-4fad-99fc-4a7e545c8655"/>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7DD107C-B89D-4475-8F0F-3ECD0A13B564}"/>
</file>

<file path=customXml/itemProps3.xml><?xml version="1.0" encoding="utf-8"?>
<ds:datastoreItem xmlns:ds="http://schemas.openxmlformats.org/officeDocument/2006/customXml" ds:itemID="{3F22A3B6-1DAC-4BD2-B1CC-963EBCCF3C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1475</Words>
  <Application>Microsoft Office PowerPoint</Application>
  <PresentationFormat>Laajakuva</PresentationFormat>
  <Paragraphs>217</Paragraphs>
  <Slides>13</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13</vt:i4>
      </vt:variant>
    </vt:vector>
  </HeadingPairs>
  <TitlesOfParts>
    <vt:vector size="18" baseType="lpstr">
      <vt:lpstr>Arial</vt:lpstr>
      <vt:lpstr>Calibri</vt:lpstr>
      <vt:lpstr>Calibri Light</vt:lpstr>
      <vt:lpstr>Exo Light</vt:lpstr>
      <vt:lpstr>Office Theme</vt:lpstr>
      <vt:lpstr>Ilmastotyön tiekartta</vt:lpstr>
      <vt:lpstr>Sisältö</vt:lpstr>
      <vt:lpstr>Hiilineutraali kaupunkiseutu vuonna 2030</vt:lpstr>
      <vt:lpstr>Ohjaavat kansalliset ja kansainväliset tavoitteet</vt:lpstr>
      <vt:lpstr>Tausta</vt:lpstr>
      <vt:lpstr>Vesilahden kunnan tiekartta</vt:lpstr>
      <vt:lpstr>Tavoitteet, toimenpiteet, aikataulut ja indikaattorit eri osa-alueille</vt:lpstr>
      <vt:lpstr>Ilmasto- ja energiatavoitteiden osa-alueet ja YK:n kestävän kehityksen tavoitteet</vt:lpstr>
      <vt:lpstr>Eheä maankäyttö ja kestävä liikenne</vt:lpstr>
      <vt:lpstr>Uudistuva energian tuotanto ja kulutus </vt:lpstr>
      <vt:lpstr>Resurssiviisas kuluttaminen ja tuotanto </vt:lpstr>
      <vt:lpstr>Sopeutuva kaupunkiseutu </vt:lpstr>
      <vt:lpstr> Kehittyvä ilmastotyö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Pauliina Frend</dc:creator>
  <cp:lastModifiedBy>Skippari Kati</cp:lastModifiedBy>
  <cp:revision>1</cp:revision>
  <cp:lastPrinted>2019-10-03T06:32:12Z</cp:lastPrinted>
  <dcterms:created xsi:type="dcterms:W3CDTF">2019-04-30T12:34:58Z</dcterms:created>
  <dcterms:modified xsi:type="dcterms:W3CDTF">2020-11-23T09:16:00Z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-1629121511</vt:i4>
  </property>
  <property fmtid="{D5CDD505-2E9C-101B-9397-08002B2CF9AE}" pid="3" name="_NewReviewCycle">
    <vt:lpwstr/>
  </property>
  <property fmtid="{D5CDD505-2E9C-101B-9397-08002B2CF9AE}" pid="4" name="_EmailSubject">
    <vt:lpwstr>Raportin pdf + tiekartta</vt:lpwstr>
  </property>
  <property fmtid="{D5CDD505-2E9C-101B-9397-08002B2CF9AE}" pid="5" name="_AuthorEmail">
    <vt:lpwstr>Ritva.Asula-Myllynen@tampereenseutu.fi</vt:lpwstr>
  </property>
  <property fmtid="{D5CDD505-2E9C-101B-9397-08002B2CF9AE}" pid="6" name="_AuthorEmailDisplayName">
    <vt:lpwstr>Asula-Myllynen Ritva</vt:lpwstr>
  </property>
  <property fmtid="{D5CDD505-2E9C-101B-9397-08002B2CF9AE}" pid="7" name="ContentTypeId">
    <vt:lpwstr>0x010100267CDACC15B92249941CC5EF201B141B</vt:lpwstr>
  </property>
</Properties>
</file>